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64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75" d="100"/>
          <a:sy n="75" d="100"/>
        </p:scale>
        <p:origin x="2706" y="8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フリーフォーム: 図形 73">
            <a:extLst>
              <a:ext uri="{FF2B5EF4-FFF2-40B4-BE49-F238E27FC236}">
                <a16:creationId xmlns:a16="http://schemas.microsoft.com/office/drawing/2014/main" id="{2B3B5B51-5E27-4DC5-86A1-79C2265D8BA5}"/>
              </a:ext>
            </a:extLst>
          </p:cNvPr>
          <p:cNvSpPr/>
          <p:nvPr/>
        </p:nvSpPr>
        <p:spPr>
          <a:xfrm>
            <a:off x="735105" y="950916"/>
            <a:ext cx="2477995" cy="2477994"/>
          </a:xfrm>
          <a:custGeom>
            <a:avLst/>
            <a:gdLst>
              <a:gd name="connsiteX0" fmla="*/ 1632891 w 3113086"/>
              <a:gd name="connsiteY0" fmla="*/ 0 h 3113085"/>
              <a:gd name="connsiteX1" fmla="*/ 1181698 w 3113086"/>
              <a:gd name="connsiteY1" fmla="*/ 701140 h 3113085"/>
              <a:gd name="connsiteX2" fmla="*/ 1182661 w 3113086"/>
              <a:gd name="connsiteY2" fmla="*/ 816257 h 3113085"/>
              <a:gd name="connsiteX3" fmla="*/ 1193240 w 3113086"/>
              <a:gd name="connsiteY3" fmla="*/ 746941 h 3113085"/>
              <a:gd name="connsiteX4" fmla="*/ 2025679 w 3113086"/>
              <a:gd name="connsiteY4" fmla="*/ 68483 h 3113085"/>
              <a:gd name="connsiteX5" fmla="*/ 1371877 w 3113086"/>
              <a:gd name="connsiteY5" fmla="*/ 769941 h 3113085"/>
              <a:gd name="connsiteX6" fmla="*/ 1370245 w 3113086"/>
              <a:gd name="connsiteY6" fmla="*/ 789165 h 3113085"/>
              <a:gd name="connsiteX7" fmla="*/ 1379516 w 3113086"/>
              <a:gd name="connsiteY7" fmla="*/ 760445 h 3113085"/>
              <a:gd name="connsiteX8" fmla="*/ 2393461 w 3113086"/>
              <a:gd name="connsiteY8" fmla="*/ 242396 h 3113085"/>
              <a:gd name="connsiteX9" fmla="*/ 1580386 w 3113086"/>
              <a:gd name="connsiteY9" fmla="*/ 750736 h 3113085"/>
              <a:gd name="connsiteX10" fmla="*/ 1570315 w 3113086"/>
              <a:gd name="connsiteY10" fmla="*/ 778629 h 3113085"/>
              <a:gd name="connsiteX11" fmla="*/ 1643556 w 3113086"/>
              <a:gd name="connsiteY11" fmla="*/ 676914 h 3113085"/>
              <a:gd name="connsiteX12" fmla="*/ 2703699 w 3113086"/>
              <a:gd name="connsiteY12" fmla="*/ 505572 h 3113085"/>
              <a:gd name="connsiteX13" fmla="*/ 1786760 w 3113086"/>
              <a:gd name="connsiteY13" fmla="*/ 786152 h 3113085"/>
              <a:gd name="connsiteX14" fmla="*/ 1761081 w 3113086"/>
              <a:gd name="connsiteY14" fmla="*/ 823026 h 3113085"/>
              <a:gd name="connsiteX15" fmla="*/ 1806751 w 3113086"/>
              <a:gd name="connsiteY15" fmla="*/ 781747 h 3113085"/>
              <a:gd name="connsiteX16" fmla="*/ 2943878 w 3113086"/>
              <a:gd name="connsiteY16" fmla="*/ 840076 h 3113085"/>
              <a:gd name="connsiteX17" fmla="*/ 1985564 w 3113086"/>
              <a:gd name="connsiteY17" fmla="*/ 873774 h 3113085"/>
              <a:gd name="connsiteX18" fmla="*/ 1964536 w 3113086"/>
              <a:gd name="connsiteY18" fmla="*/ 891511 h 3113085"/>
              <a:gd name="connsiteX19" fmla="*/ 1997387 w 3113086"/>
              <a:gd name="connsiteY19" fmla="*/ 874693 h 3113085"/>
              <a:gd name="connsiteX20" fmla="*/ 3080670 w 3113086"/>
              <a:gd name="connsiteY20" fmla="*/ 1225345 h 3113085"/>
              <a:gd name="connsiteX21" fmla="*/ 2146288 w 3113086"/>
              <a:gd name="connsiteY21" fmla="*/ 1009865 h 3113085"/>
              <a:gd name="connsiteX22" fmla="*/ 2121388 w 3113086"/>
              <a:gd name="connsiteY22" fmla="*/ 1021555 h 3113085"/>
              <a:gd name="connsiteX23" fmla="*/ 2157470 w 3113086"/>
              <a:gd name="connsiteY23" fmla="*/ 1013813 h 3113085"/>
              <a:gd name="connsiteX24" fmla="*/ 3113086 w 3113086"/>
              <a:gd name="connsiteY24" fmla="*/ 1632891 h 3113085"/>
              <a:gd name="connsiteX25" fmla="*/ 2266312 w 3113086"/>
              <a:gd name="connsiteY25" fmla="*/ 1182917 h 3113085"/>
              <a:gd name="connsiteX26" fmla="*/ 2264486 w 3113086"/>
              <a:gd name="connsiteY26" fmla="*/ 1183244 h 3113085"/>
              <a:gd name="connsiteX27" fmla="*/ 2269988 w 3113086"/>
              <a:gd name="connsiteY27" fmla="*/ 1183522 h 3113085"/>
              <a:gd name="connsiteX28" fmla="*/ 3032813 w 3113086"/>
              <a:gd name="connsiteY28" fmla="*/ 2028837 h 3113085"/>
              <a:gd name="connsiteX29" fmla="*/ 2331355 w 3113086"/>
              <a:gd name="connsiteY29" fmla="*/ 1375035 h 3113085"/>
              <a:gd name="connsiteX30" fmla="*/ 2312136 w 3113086"/>
              <a:gd name="connsiteY30" fmla="*/ 1373403 h 3113085"/>
              <a:gd name="connsiteX31" fmla="*/ 2340852 w 3113086"/>
              <a:gd name="connsiteY31" fmla="*/ 1382673 h 3113085"/>
              <a:gd name="connsiteX32" fmla="*/ 2858901 w 3113086"/>
              <a:gd name="connsiteY32" fmla="*/ 2396618 h 3113085"/>
              <a:gd name="connsiteX33" fmla="*/ 2350561 w 3113086"/>
              <a:gd name="connsiteY33" fmla="*/ 1583543 h 3113085"/>
              <a:gd name="connsiteX34" fmla="*/ 2322669 w 3113086"/>
              <a:gd name="connsiteY34" fmla="*/ 1573472 h 3113085"/>
              <a:gd name="connsiteX35" fmla="*/ 2424383 w 3113086"/>
              <a:gd name="connsiteY35" fmla="*/ 1646714 h 3113085"/>
              <a:gd name="connsiteX36" fmla="*/ 2595725 w 3113086"/>
              <a:gd name="connsiteY36" fmla="*/ 2706856 h 3113085"/>
              <a:gd name="connsiteX37" fmla="*/ 2418984 w 3113086"/>
              <a:gd name="connsiteY37" fmla="*/ 1892032 h 3113085"/>
              <a:gd name="connsiteX38" fmla="*/ 2332035 w 3113086"/>
              <a:gd name="connsiteY38" fmla="*/ 1806526 h 3113085"/>
              <a:gd name="connsiteX39" fmla="*/ 2378730 w 3113086"/>
              <a:gd name="connsiteY39" fmla="*/ 1870042 h 3113085"/>
              <a:gd name="connsiteX40" fmla="*/ 2269849 w 3113086"/>
              <a:gd name="connsiteY40" fmla="*/ 2938407 h 3113085"/>
              <a:gd name="connsiteX41" fmla="*/ 2236152 w 3113086"/>
              <a:gd name="connsiteY41" fmla="*/ 1980093 h 3113085"/>
              <a:gd name="connsiteX42" fmla="*/ 2220059 w 3113086"/>
              <a:gd name="connsiteY42" fmla="*/ 1961014 h 3113085"/>
              <a:gd name="connsiteX43" fmla="*/ 2237172 w 3113086"/>
              <a:gd name="connsiteY43" fmla="*/ 1994442 h 3113085"/>
              <a:gd name="connsiteX44" fmla="*/ 1886520 w 3113086"/>
              <a:gd name="connsiteY44" fmla="*/ 3077726 h 3113085"/>
              <a:gd name="connsiteX45" fmla="*/ 2102001 w 3113086"/>
              <a:gd name="connsiteY45" fmla="*/ 2143344 h 3113085"/>
              <a:gd name="connsiteX46" fmla="*/ 2091393 w 3113086"/>
              <a:gd name="connsiteY46" fmla="*/ 2120746 h 3113085"/>
              <a:gd name="connsiteX47" fmla="*/ 2099272 w 3113086"/>
              <a:gd name="connsiteY47" fmla="*/ 2157468 h 3113085"/>
              <a:gd name="connsiteX48" fmla="*/ 1480194 w 3113086"/>
              <a:gd name="connsiteY48" fmla="*/ 3113085 h 3113085"/>
              <a:gd name="connsiteX49" fmla="*/ 1930169 w 3113086"/>
              <a:gd name="connsiteY49" fmla="*/ 2266311 h 3113085"/>
              <a:gd name="connsiteX50" fmla="*/ 1920771 w 3113086"/>
              <a:gd name="connsiteY50" fmla="*/ 2213807 h 3113085"/>
              <a:gd name="connsiteX51" fmla="*/ 1917775 w 3113086"/>
              <a:gd name="connsiteY51" fmla="*/ 2273147 h 3113085"/>
              <a:gd name="connsiteX52" fmla="*/ 1072460 w 3113086"/>
              <a:gd name="connsiteY52" fmla="*/ 3035972 h 3113085"/>
              <a:gd name="connsiteX53" fmla="*/ 1726262 w 3113086"/>
              <a:gd name="connsiteY53" fmla="*/ 2334514 h 3113085"/>
              <a:gd name="connsiteX54" fmla="*/ 1727894 w 3113086"/>
              <a:gd name="connsiteY54" fmla="*/ 2315298 h 3113085"/>
              <a:gd name="connsiteX55" fmla="*/ 1718625 w 3113086"/>
              <a:gd name="connsiteY55" fmla="*/ 2344010 h 3113085"/>
              <a:gd name="connsiteX56" fmla="*/ 704680 w 3113086"/>
              <a:gd name="connsiteY56" fmla="*/ 2862059 h 3113085"/>
              <a:gd name="connsiteX57" fmla="*/ 1517755 w 3113086"/>
              <a:gd name="connsiteY57" fmla="*/ 2353719 h 3113085"/>
              <a:gd name="connsiteX58" fmla="*/ 1527826 w 3113086"/>
              <a:gd name="connsiteY58" fmla="*/ 2325828 h 3113085"/>
              <a:gd name="connsiteX59" fmla="*/ 1454584 w 3113086"/>
              <a:gd name="connsiteY59" fmla="*/ 2427542 h 3113085"/>
              <a:gd name="connsiteX60" fmla="*/ 394442 w 3113086"/>
              <a:gd name="connsiteY60" fmla="*/ 2598884 h 3113085"/>
              <a:gd name="connsiteX61" fmla="*/ 1209265 w 3113086"/>
              <a:gd name="connsiteY61" fmla="*/ 2422143 h 3113085"/>
              <a:gd name="connsiteX62" fmla="*/ 1302881 w 3113086"/>
              <a:gd name="connsiteY62" fmla="*/ 2326947 h 3113085"/>
              <a:gd name="connsiteX63" fmla="*/ 1239884 w 3113086"/>
              <a:gd name="connsiteY63" fmla="*/ 2373261 h 3113085"/>
              <a:gd name="connsiteX64" fmla="*/ 171519 w 3113086"/>
              <a:gd name="connsiteY64" fmla="*/ 2264380 h 3113085"/>
              <a:gd name="connsiteX65" fmla="*/ 1129832 w 3113086"/>
              <a:gd name="connsiteY65" fmla="*/ 2230682 h 3113085"/>
              <a:gd name="connsiteX66" fmla="*/ 1138291 w 3113086"/>
              <a:gd name="connsiteY66" fmla="*/ 2223547 h 3113085"/>
              <a:gd name="connsiteX67" fmla="*/ 1117424 w 3113086"/>
              <a:gd name="connsiteY67" fmla="*/ 2234230 h 3113085"/>
              <a:gd name="connsiteX68" fmla="*/ 34140 w 3113086"/>
              <a:gd name="connsiteY68" fmla="*/ 1883578 h 3113085"/>
              <a:gd name="connsiteX69" fmla="*/ 968521 w 3113086"/>
              <a:gd name="connsiteY69" fmla="*/ 2099058 h 3113085"/>
              <a:gd name="connsiteX70" fmla="*/ 978540 w 3113086"/>
              <a:gd name="connsiteY70" fmla="*/ 2094354 h 3113085"/>
              <a:gd name="connsiteX71" fmla="*/ 955616 w 3113086"/>
              <a:gd name="connsiteY71" fmla="*/ 2099273 h 3113085"/>
              <a:gd name="connsiteX72" fmla="*/ 0 w 3113086"/>
              <a:gd name="connsiteY72" fmla="*/ 1480195 h 3113085"/>
              <a:gd name="connsiteX73" fmla="*/ 846773 w 3113086"/>
              <a:gd name="connsiteY73" fmla="*/ 1930168 h 3113085"/>
              <a:gd name="connsiteX74" fmla="*/ 882920 w 3113086"/>
              <a:gd name="connsiteY74" fmla="*/ 1923699 h 3113085"/>
              <a:gd name="connsiteX75" fmla="*/ 828149 w 3113086"/>
              <a:gd name="connsiteY75" fmla="*/ 1920933 h 3113085"/>
              <a:gd name="connsiteX76" fmla="*/ 65324 w 3113086"/>
              <a:gd name="connsiteY76" fmla="*/ 1075618 h 3113085"/>
              <a:gd name="connsiteX77" fmla="*/ 766782 w 3113086"/>
              <a:gd name="connsiteY77" fmla="*/ 1729420 h 3113085"/>
              <a:gd name="connsiteX78" fmla="*/ 786003 w 3113086"/>
              <a:gd name="connsiteY78" fmla="*/ 1731052 h 3113085"/>
              <a:gd name="connsiteX79" fmla="*/ 757287 w 3113086"/>
              <a:gd name="connsiteY79" fmla="*/ 1721782 h 3113085"/>
              <a:gd name="connsiteX80" fmla="*/ 239238 w 3113086"/>
              <a:gd name="connsiteY80" fmla="*/ 707837 h 3113085"/>
              <a:gd name="connsiteX81" fmla="*/ 747578 w 3113086"/>
              <a:gd name="connsiteY81" fmla="*/ 1520912 h 3113085"/>
              <a:gd name="connsiteX82" fmla="*/ 775470 w 3113086"/>
              <a:gd name="connsiteY82" fmla="*/ 1530983 h 3113085"/>
              <a:gd name="connsiteX83" fmla="*/ 673756 w 3113086"/>
              <a:gd name="connsiteY83" fmla="*/ 1457741 h 3113085"/>
              <a:gd name="connsiteX84" fmla="*/ 502414 w 3113086"/>
              <a:gd name="connsiteY84" fmla="*/ 397599 h 3113085"/>
              <a:gd name="connsiteX85" fmla="*/ 782993 w 3113086"/>
              <a:gd name="connsiteY85" fmla="*/ 1314538 h 3113085"/>
              <a:gd name="connsiteX86" fmla="*/ 822107 w 3113086"/>
              <a:gd name="connsiteY86" fmla="*/ 1341776 h 3113085"/>
              <a:gd name="connsiteX87" fmla="*/ 787217 w 3113086"/>
              <a:gd name="connsiteY87" fmla="*/ 1303175 h 3113085"/>
              <a:gd name="connsiteX88" fmla="*/ 845546 w 3113086"/>
              <a:gd name="connsiteY88" fmla="*/ 166048 h 3113085"/>
              <a:gd name="connsiteX89" fmla="*/ 879243 w 3113086"/>
              <a:gd name="connsiteY89" fmla="*/ 1124362 h 3113085"/>
              <a:gd name="connsiteX90" fmla="*/ 888028 w 3113086"/>
              <a:gd name="connsiteY90" fmla="*/ 1134777 h 3113085"/>
              <a:gd name="connsiteX91" fmla="*/ 877637 w 3113086"/>
              <a:gd name="connsiteY91" fmla="*/ 1114479 h 3113085"/>
              <a:gd name="connsiteX92" fmla="*/ 1228289 w 3113086"/>
              <a:gd name="connsiteY92" fmla="*/ 31196 h 3113085"/>
              <a:gd name="connsiteX93" fmla="*/ 1012808 w 3113086"/>
              <a:gd name="connsiteY93" fmla="*/ 965577 h 3113085"/>
              <a:gd name="connsiteX94" fmla="*/ 1018596 w 3113086"/>
              <a:gd name="connsiteY94" fmla="*/ 977907 h 3113085"/>
              <a:gd name="connsiteX95" fmla="*/ 1013813 w 3113086"/>
              <a:gd name="connsiteY95" fmla="*/ 955615 h 3113085"/>
              <a:gd name="connsiteX96" fmla="*/ 1632891 w 3113086"/>
              <a:gd name="connsiteY96" fmla="*/ 0 h 3113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</a:cxnLst>
            <a:rect l="l" t="t" r="r" b="b"/>
            <a:pathLst>
              <a:path w="3113086" h="3113085">
                <a:moveTo>
                  <a:pt x="1632891" y="0"/>
                </a:moveTo>
                <a:cubicBezTo>
                  <a:pt x="1368077" y="145514"/>
                  <a:pt x="1203464" y="412545"/>
                  <a:pt x="1181698" y="701140"/>
                </a:cubicBezTo>
                <a:lnTo>
                  <a:pt x="1182661" y="816257"/>
                </a:lnTo>
                <a:lnTo>
                  <a:pt x="1193240" y="746941"/>
                </a:lnTo>
                <a:cubicBezTo>
                  <a:pt x="1272472" y="359746"/>
                  <a:pt x="1615062" y="68483"/>
                  <a:pt x="2025679" y="68483"/>
                </a:cubicBezTo>
                <a:cubicBezTo>
                  <a:pt x="1683318" y="152503"/>
                  <a:pt x="1429885" y="431585"/>
                  <a:pt x="1371877" y="769941"/>
                </a:cubicBezTo>
                <a:lnTo>
                  <a:pt x="1370245" y="789165"/>
                </a:lnTo>
                <a:lnTo>
                  <a:pt x="1379516" y="760445"/>
                </a:lnTo>
                <a:cubicBezTo>
                  <a:pt x="1532442" y="357840"/>
                  <a:pt x="1968505" y="128530"/>
                  <a:pt x="2393461" y="242396"/>
                </a:cubicBezTo>
                <a:cubicBezTo>
                  <a:pt x="2041020" y="234944"/>
                  <a:pt x="1723991" y="438923"/>
                  <a:pt x="1580386" y="750736"/>
                </a:cubicBezTo>
                <a:lnTo>
                  <a:pt x="1570315" y="778629"/>
                </a:lnTo>
                <a:lnTo>
                  <a:pt x="1643556" y="676914"/>
                </a:lnTo>
                <a:cubicBezTo>
                  <a:pt x="1905770" y="381210"/>
                  <a:pt x="2348094" y="300264"/>
                  <a:pt x="2703699" y="505572"/>
                </a:cubicBezTo>
                <a:cubicBezTo>
                  <a:pt x="2365195" y="407155"/>
                  <a:pt x="2006175" y="522131"/>
                  <a:pt x="1786760" y="786152"/>
                </a:cubicBezTo>
                <a:lnTo>
                  <a:pt x="1761081" y="823026"/>
                </a:lnTo>
                <a:lnTo>
                  <a:pt x="1806751" y="781747"/>
                </a:lnTo>
                <a:cubicBezTo>
                  <a:pt x="2140492" y="509543"/>
                  <a:pt x="2632788" y="528986"/>
                  <a:pt x="2943878" y="840076"/>
                </a:cubicBezTo>
                <a:cubicBezTo>
                  <a:pt x="2642381" y="657401"/>
                  <a:pt x="2265836" y="675539"/>
                  <a:pt x="1985564" y="873774"/>
                </a:cubicBezTo>
                <a:lnTo>
                  <a:pt x="1964536" y="891511"/>
                </a:lnTo>
                <a:lnTo>
                  <a:pt x="1997387" y="874693"/>
                </a:lnTo>
                <a:cubicBezTo>
                  <a:pt x="2390207" y="698143"/>
                  <a:pt x="2860697" y="844340"/>
                  <a:pt x="3080670" y="1225345"/>
                </a:cubicBezTo>
                <a:cubicBezTo>
                  <a:pt x="2836726" y="970862"/>
                  <a:pt x="2468317" y="890924"/>
                  <a:pt x="2146288" y="1009865"/>
                </a:cubicBezTo>
                <a:lnTo>
                  <a:pt x="2121388" y="1021555"/>
                </a:lnTo>
                <a:lnTo>
                  <a:pt x="2157470" y="1013813"/>
                </a:lnTo>
                <a:cubicBezTo>
                  <a:pt x="2582599" y="944948"/>
                  <a:pt x="2999219" y="1207935"/>
                  <a:pt x="3113086" y="1632891"/>
                </a:cubicBezTo>
                <a:cubicBezTo>
                  <a:pt x="2943319" y="1323942"/>
                  <a:pt x="2608153" y="1151377"/>
                  <a:pt x="2266312" y="1182917"/>
                </a:cubicBezTo>
                <a:lnTo>
                  <a:pt x="2264486" y="1183244"/>
                </a:lnTo>
                <a:lnTo>
                  <a:pt x="2269988" y="1183522"/>
                </a:lnTo>
                <a:cubicBezTo>
                  <a:pt x="2698455" y="1227035"/>
                  <a:pt x="3032813" y="1588890"/>
                  <a:pt x="3032813" y="2028837"/>
                </a:cubicBezTo>
                <a:cubicBezTo>
                  <a:pt x="2948793" y="1686476"/>
                  <a:pt x="2669711" y="1433043"/>
                  <a:pt x="2331355" y="1375035"/>
                </a:cubicBezTo>
                <a:lnTo>
                  <a:pt x="2312136" y="1373403"/>
                </a:lnTo>
                <a:lnTo>
                  <a:pt x="2340852" y="1382673"/>
                </a:lnTo>
                <a:cubicBezTo>
                  <a:pt x="2743458" y="1535599"/>
                  <a:pt x="2972768" y="1971662"/>
                  <a:pt x="2858901" y="2396618"/>
                </a:cubicBezTo>
                <a:cubicBezTo>
                  <a:pt x="2866353" y="2044177"/>
                  <a:pt x="2662374" y="1727148"/>
                  <a:pt x="2350561" y="1583543"/>
                </a:cubicBezTo>
                <a:lnTo>
                  <a:pt x="2322669" y="1573472"/>
                </a:lnTo>
                <a:lnTo>
                  <a:pt x="2424383" y="1646714"/>
                </a:lnTo>
                <a:cubicBezTo>
                  <a:pt x="2720088" y="1908927"/>
                  <a:pt x="2801034" y="2351251"/>
                  <a:pt x="2595725" y="2706856"/>
                </a:cubicBezTo>
                <a:cubicBezTo>
                  <a:pt x="2680083" y="2416710"/>
                  <a:pt x="2607661" y="2111490"/>
                  <a:pt x="2418984" y="1892032"/>
                </a:cubicBezTo>
                <a:lnTo>
                  <a:pt x="2332035" y="1806526"/>
                </a:lnTo>
                <a:lnTo>
                  <a:pt x="2378730" y="1870042"/>
                </a:lnTo>
                <a:cubicBezTo>
                  <a:pt x="2596493" y="2199855"/>
                  <a:pt x="2560199" y="2648057"/>
                  <a:pt x="2269849" y="2938407"/>
                </a:cubicBezTo>
                <a:cubicBezTo>
                  <a:pt x="2452524" y="2636910"/>
                  <a:pt x="2434387" y="2260365"/>
                  <a:pt x="2236152" y="1980093"/>
                </a:cubicBezTo>
                <a:lnTo>
                  <a:pt x="2220059" y="1961014"/>
                </a:lnTo>
                <a:lnTo>
                  <a:pt x="2237172" y="1994442"/>
                </a:lnTo>
                <a:cubicBezTo>
                  <a:pt x="2413722" y="2387262"/>
                  <a:pt x="2267526" y="2857752"/>
                  <a:pt x="1886520" y="3077726"/>
                </a:cubicBezTo>
                <a:cubicBezTo>
                  <a:pt x="2141004" y="2833782"/>
                  <a:pt x="2220942" y="2465373"/>
                  <a:pt x="2102001" y="2143344"/>
                </a:cubicBezTo>
                <a:lnTo>
                  <a:pt x="2091393" y="2120746"/>
                </a:lnTo>
                <a:lnTo>
                  <a:pt x="2099272" y="2157468"/>
                </a:lnTo>
                <a:cubicBezTo>
                  <a:pt x="2168137" y="2582598"/>
                  <a:pt x="1905150" y="2999217"/>
                  <a:pt x="1480194" y="3113085"/>
                </a:cubicBezTo>
                <a:cubicBezTo>
                  <a:pt x="1789144" y="2943318"/>
                  <a:pt x="1961709" y="2608152"/>
                  <a:pt x="1930169" y="2266311"/>
                </a:cubicBezTo>
                <a:lnTo>
                  <a:pt x="1920771" y="2213807"/>
                </a:lnTo>
                <a:lnTo>
                  <a:pt x="1917775" y="2273147"/>
                </a:lnTo>
                <a:cubicBezTo>
                  <a:pt x="1874262" y="2701614"/>
                  <a:pt x="1512407" y="3035972"/>
                  <a:pt x="1072460" y="3035972"/>
                </a:cubicBezTo>
                <a:cubicBezTo>
                  <a:pt x="1414821" y="2951952"/>
                  <a:pt x="1668254" y="2672870"/>
                  <a:pt x="1726262" y="2334514"/>
                </a:cubicBezTo>
                <a:lnTo>
                  <a:pt x="1727894" y="2315298"/>
                </a:lnTo>
                <a:lnTo>
                  <a:pt x="1718625" y="2344010"/>
                </a:lnTo>
                <a:cubicBezTo>
                  <a:pt x="1565699" y="2746616"/>
                  <a:pt x="1129636" y="2975926"/>
                  <a:pt x="704680" y="2862059"/>
                </a:cubicBezTo>
                <a:cubicBezTo>
                  <a:pt x="1057121" y="2869511"/>
                  <a:pt x="1374150" y="2665532"/>
                  <a:pt x="1517755" y="2353719"/>
                </a:cubicBezTo>
                <a:lnTo>
                  <a:pt x="1527826" y="2325828"/>
                </a:lnTo>
                <a:lnTo>
                  <a:pt x="1454584" y="2427542"/>
                </a:lnTo>
                <a:cubicBezTo>
                  <a:pt x="1192370" y="2723246"/>
                  <a:pt x="750047" y="2804192"/>
                  <a:pt x="394442" y="2598884"/>
                </a:cubicBezTo>
                <a:cubicBezTo>
                  <a:pt x="684588" y="2683241"/>
                  <a:pt x="989807" y="2610820"/>
                  <a:pt x="1209265" y="2422143"/>
                </a:cubicBezTo>
                <a:lnTo>
                  <a:pt x="1302881" y="2326947"/>
                </a:lnTo>
                <a:lnTo>
                  <a:pt x="1239884" y="2373261"/>
                </a:lnTo>
                <a:cubicBezTo>
                  <a:pt x="910071" y="2591024"/>
                  <a:pt x="461869" y="2554730"/>
                  <a:pt x="171519" y="2264380"/>
                </a:cubicBezTo>
                <a:cubicBezTo>
                  <a:pt x="473016" y="2447054"/>
                  <a:pt x="849560" y="2428917"/>
                  <a:pt x="1129832" y="2230682"/>
                </a:cubicBezTo>
                <a:lnTo>
                  <a:pt x="1138291" y="2223547"/>
                </a:lnTo>
                <a:lnTo>
                  <a:pt x="1117424" y="2234230"/>
                </a:lnTo>
                <a:cubicBezTo>
                  <a:pt x="724603" y="2410780"/>
                  <a:pt x="254114" y="2264583"/>
                  <a:pt x="34140" y="1883578"/>
                </a:cubicBezTo>
                <a:cubicBezTo>
                  <a:pt x="278084" y="2138061"/>
                  <a:pt x="646493" y="2217999"/>
                  <a:pt x="968521" y="2099058"/>
                </a:cubicBezTo>
                <a:lnTo>
                  <a:pt x="978540" y="2094354"/>
                </a:lnTo>
                <a:lnTo>
                  <a:pt x="955616" y="2099273"/>
                </a:lnTo>
                <a:cubicBezTo>
                  <a:pt x="530487" y="2168138"/>
                  <a:pt x="113867" y="1905151"/>
                  <a:pt x="0" y="1480195"/>
                </a:cubicBezTo>
                <a:cubicBezTo>
                  <a:pt x="169767" y="1789144"/>
                  <a:pt x="504933" y="1961709"/>
                  <a:pt x="846773" y="1930168"/>
                </a:cubicBezTo>
                <a:lnTo>
                  <a:pt x="882920" y="1923699"/>
                </a:lnTo>
                <a:lnTo>
                  <a:pt x="828149" y="1920933"/>
                </a:lnTo>
                <a:cubicBezTo>
                  <a:pt x="399682" y="1877420"/>
                  <a:pt x="65324" y="1515565"/>
                  <a:pt x="65324" y="1075618"/>
                </a:cubicBezTo>
                <a:cubicBezTo>
                  <a:pt x="149344" y="1417979"/>
                  <a:pt x="428426" y="1671412"/>
                  <a:pt x="766782" y="1729420"/>
                </a:cubicBezTo>
                <a:lnTo>
                  <a:pt x="786003" y="1731052"/>
                </a:lnTo>
                <a:lnTo>
                  <a:pt x="757287" y="1721782"/>
                </a:lnTo>
                <a:cubicBezTo>
                  <a:pt x="354681" y="1568856"/>
                  <a:pt x="125371" y="1132793"/>
                  <a:pt x="239238" y="707837"/>
                </a:cubicBezTo>
                <a:cubicBezTo>
                  <a:pt x="231786" y="1060278"/>
                  <a:pt x="435765" y="1377307"/>
                  <a:pt x="747578" y="1520912"/>
                </a:cubicBezTo>
                <a:lnTo>
                  <a:pt x="775470" y="1530983"/>
                </a:lnTo>
                <a:lnTo>
                  <a:pt x="673756" y="1457741"/>
                </a:lnTo>
                <a:cubicBezTo>
                  <a:pt x="378051" y="1195528"/>
                  <a:pt x="297105" y="753204"/>
                  <a:pt x="502414" y="397599"/>
                </a:cubicBezTo>
                <a:cubicBezTo>
                  <a:pt x="403997" y="736103"/>
                  <a:pt x="518973" y="1095123"/>
                  <a:pt x="782993" y="1314538"/>
                </a:cubicBezTo>
                <a:lnTo>
                  <a:pt x="822107" y="1341776"/>
                </a:lnTo>
                <a:lnTo>
                  <a:pt x="787217" y="1303175"/>
                </a:lnTo>
                <a:cubicBezTo>
                  <a:pt x="515013" y="969434"/>
                  <a:pt x="534456" y="477138"/>
                  <a:pt x="845546" y="166048"/>
                </a:cubicBezTo>
                <a:cubicBezTo>
                  <a:pt x="662871" y="467545"/>
                  <a:pt x="681008" y="844089"/>
                  <a:pt x="879243" y="1124362"/>
                </a:cubicBezTo>
                <a:lnTo>
                  <a:pt x="888028" y="1134777"/>
                </a:lnTo>
                <a:lnTo>
                  <a:pt x="877637" y="1114479"/>
                </a:lnTo>
                <a:cubicBezTo>
                  <a:pt x="701087" y="721659"/>
                  <a:pt x="847283" y="251170"/>
                  <a:pt x="1228289" y="31196"/>
                </a:cubicBezTo>
                <a:cubicBezTo>
                  <a:pt x="973805" y="275140"/>
                  <a:pt x="893867" y="643548"/>
                  <a:pt x="1012808" y="965577"/>
                </a:cubicBezTo>
                <a:lnTo>
                  <a:pt x="1018596" y="977907"/>
                </a:lnTo>
                <a:lnTo>
                  <a:pt x="1013813" y="955615"/>
                </a:lnTo>
                <a:cubicBezTo>
                  <a:pt x="944948" y="530486"/>
                  <a:pt x="1207935" y="113866"/>
                  <a:pt x="1632891" y="0"/>
                </a:cubicBezTo>
                <a:close/>
              </a:path>
            </a:pathLst>
          </a:custGeom>
          <a:gradFill flip="none" rotWithShape="1">
            <a:gsLst>
              <a:gs pos="80000">
                <a:schemeClr val="tx1"/>
              </a:gs>
              <a:gs pos="0">
                <a:schemeClr val="tx1"/>
              </a:gs>
              <a:gs pos="4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" name="フリーフォーム: 図形 72">
            <a:extLst>
              <a:ext uri="{FF2B5EF4-FFF2-40B4-BE49-F238E27FC236}">
                <a16:creationId xmlns:a16="http://schemas.microsoft.com/office/drawing/2014/main" id="{CC67803F-01BB-44C4-9043-925E35021845}"/>
              </a:ext>
            </a:extLst>
          </p:cNvPr>
          <p:cNvSpPr/>
          <p:nvPr/>
        </p:nvSpPr>
        <p:spPr>
          <a:xfrm>
            <a:off x="3717309" y="954009"/>
            <a:ext cx="2471382" cy="2471380"/>
          </a:xfrm>
          <a:custGeom>
            <a:avLst/>
            <a:gdLst>
              <a:gd name="connsiteX0" fmla="*/ 1415475 w 3104778"/>
              <a:gd name="connsiteY0" fmla="*/ 0 h 3104776"/>
              <a:gd name="connsiteX1" fmla="*/ 1279193 w 3104778"/>
              <a:gd name="connsiteY1" fmla="*/ 466109 h 3104776"/>
              <a:gd name="connsiteX2" fmla="*/ 1279183 w 3104778"/>
              <a:gd name="connsiteY2" fmla="*/ 508624 h 3104776"/>
              <a:gd name="connsiteX3" fmla="*/ 1316422 w 3104778"/>
              <a:gd name="connsiteY3" fmla="*/ 440016 h 3104776"/>
              <a:gd name="connsiteX4" fmla="*/ 2021008 w 3104778"/>
              <a:gd name="connsiteY4" fmla="*/ 65390 h 3104776"/>
              <a:gd name="connsiteX5" fmla="*/ 1714434 w 3104778"/>
              <a:gd name="connsiteY5" fmla="*/ 442009 h 3104776"/>
              <a:gd name="connsiteX6" fmla="*/ 1698790 w 3104778"/>
              <a:gd name="connsiteY6" fmla="*/ 479110 h 3104776"/>
              <a:gd name="connsiteX7" fmla="*/ 1751452 w 3104778"/>
              <a:gd name="connsiteY7" fmla="*/ 435921 h 3104776"/>
              <a:gd name="connsiteX8" fmla="*/ 2545289 w 3104778"/>
              <a:gd name="connsiteY8" fmla="*/ 354618 h 3104776"/>
              <a:gd name="connsiteX9" fmla="*/ 2119335 w 3104778"/>
              <a:gd name="connsiteY9" fmla="*/ 587841 h 3104776"/>
              <a:gd name="connsiteX10" fmla="*/ 2077371 w 3104778"/>
              <a:gd name="connsiteY10" fmla="*/ 629784 h 3104776"/>
              <a:gd name="connsiteX11" fmla="*/ 2096455 w 3104778"/>
              <a:gd name="connsiteY11" fmla="*/ 623109 h 3104776"/>
              <a:gd name="connsiteX12" fmla="*/ 2939207 w 3104778"/>
              <a:gd name="connsiteY12" fmla="*/ 836983 h 3104776"/>
              <a:gd name="connsiteX13" fmla="*/ 2456117 w 3104778"/>
              <a:gd name="connsiteY13" fmla="*/ 886511 h 3104776"/>
              <a:gd name="connsiteX14" fmla="*/ 2418819 w 3104778"/>
              <a:gd name="connsiteY14" fmla="*/ 901685 h 3104776"/>
              <a:gd name="connsiteX15" fmla="*/ 2485961 w 3104778"/>
              <a:gd name="connsiteY15" fmla="*/ 911638 h 3104776"/>
              <a:gd name="connsiteX16" fmla="*/ 3104778 w 3104778"/>
              <a:gd name="connsiteY16" fmla="*/ 1415475 h 3104776"/>
              <a:gd name="connsiteX17" fmla="*/ 2638669 w 3104778"/>
              <a:gd name="connsiteY17" fmla="*/ 1279194 h 3104776"/>
              <a:gd name="connsiteX18" fmla="*/ 2576175 w 3104778"/>
              <a:gd name="connsiteY18" fmla="*/ 1279177 h 3104776"/>
              <a:gd name="connsiteX19" fmla="*/ 2653517 w 3104778"/>
              <a:gd name="connsiteY19" fmla="*/ 1321158 h 3104776"/>
              <a:gd name="connsiteX20" fmla="*/ 3028142 w 3104778"/>
              <a:gd name="connsiteY20" fmla="*/ 2025744 h 3104776"/>
              <a:gd name="connsiteX21" fmla="*/ 2651524 w 3104778"/>
              <a:gd name="connsiteY21" fmla="*/ 1719170 h 3104776"/>
              <a:gd name="connsiteX22" fmla="*/ 2614420 w 3104778"/>
              <a:gd name="connsiteY22" fmla="*/ 1703525 h 3104776"/>
              <a:gd name="connsiteX23" fmla="*/ 2657611 w 3104778"/>
              <a:gd name="connsiteY23" fmla="*/ 1756189 h 3104776"/>
              <a:gd name="connsiteX24" fmla="*/ 2738914 w 3104778"/>
              <a:gd name="connsiteY24" fmla="*/ 2550026 h 3104776"/>
              <a:gd name="connsiteX25" fmla="*/ 2505691 w 3104778"/>
              <a:gd name="connsiteY25" fmla="*/ 2124072 h 3104776"/>
              <a:gd name="connsiteX26" fmla="*/ 2480623 w 3104778"/>
              <a:gd name="connsiteY26" fmla="*/ 2098991 h 3104776"/>
              <a:gd name="connsiteX27" fmla="*/ 2498496 w 3104778"/>
              <a:gd name="connsiteY27" fmla="*/ 2172196 h 3104776"/>
              <a:gd name="connsiteX28" fmla="*/ 2265178 w 3104778"/>
              <a:gd name="connsiteY28" fmla="*/ 2935314 h 3104776"/>
              <a:gd name="connsiteX29" fmla="*/ 2215649 w 3104778"/>
              <a:gd name="connsiteY29" fmla="*/ 2452224 h 3104776"/>
              <a:gd name="connsiteX30" fmla="*/ 2202816 w 3104778"/>
              <a:gd name="connsiteY30" fmla="*/ 2420679 h 3104776"/>
              <a:gd name="connsiteX31" fmla="*/ 2193140 w 3104778"/>
              <a:gd name="connsiteY31" fmla="*/ 2485960 h 3104776"/>
              <a:gd name="connsiteX32" fmla="*/ 1689303 w 3104778"/>
              <a:gd name="connsiteY32" fmla="*/ 3104776 h 3104776"/>
              <a:gd name="connsiteX33" fmla="*/ 1825584 w 3104778"/>
              <a:gd name="connsiteY33" fmla="*/ 2638668 h 3104776"/>
              <a:gd name="connsiteX34" fmla="*/ 1825603 w 3104778"/>
              <a:gd name="connsiteY34" fmla="*/ 2560188 h 3104776"/>
              <a:gd name="connsiteX35" fmla="*/ 1772375 w 3104778"/>
              <a:gd name="connsiteY35" fmla="*/ 2658253 h 3104776"/>
              <a:gd name="connsiteX36" fmla="*/ 1067789 w 3104778"/>
              <a:gd name="connsiteY36" fmla="*/ 3032879 h 3104776"/>
              <a:gd name="connsiteX37" fmla="*/ 1374363 w 3104778"/>
              <a:gd name="connsiteY37" fmla="*/ 2656261 h 3104776"/>
              <a:gd name="connsiteX38" fmla="*/ 1390008 w 3104778"/>
              <a:gd name="connsiteY38" fmla="*/ 2619157 h 3104776"/>
              <a:gd name="connsiteX39" fmla="*/ 1337343 w 3104778"/>
              <a:gd name="connsiteY39" fmla="*/ 2662349 h 3104776"/>
              <a:gd name="connsiteX40" fmla="*/ 543506 w 3104778"/>
              <a:gd name="connsiteY40" fmla="*/ 2743652 h 3104776"/>
              <a:gd name="connsiteX41" fmla="*/ 969459 w 3104778"/>
              <a:gd name="connsiteY41" fmla="*/ 2510429 h 3104776"/>
              <a:gd name="connsiteX42" fmla="*/ 1003176 w 3104778"/>
              <a:gd name="connsiteY42" fmla="*/ 2476729 h 3104776"/>
              <a:gd name="connsiteX43" fmla="*/ 929965 w 3104778"/>
              <a:gd name="connsiteY43" fmla="*/ 2494604 h 3104776"/>
              <a:gd name="connsiteX44" fmla="*/ 166847 w 3104778"/>
              <a:gd name="connsiteY44" fmla="*/ 2261287 h 3104776"/>
              <a:gd name="connsiteX45" fmla="*/ 649937 w 3104778"/>
              <a:gd name="connsiteY45" fmla="*/ 2211758 h 3104776"/>
              <a:gd name="connsiteX46" fmla="*/ 675170 w 3104778"/>
              <a:gd name="connsiteY46" fmla="*/ 2201493 h 3104776"/>
              <a:gd name="connsiteX47" fmla="*/ 618817 w 3104778"/>
              <a:gd name="connsiteY47" fmla="*/ 2193140 h 3104776"/>
              <a:gd name="connsiteX48" fmla="*/ 0 w 3104778"/>
              <a:gd name="connsiteY48" fmla="*/ 1689303 h 3104776"/>
              <a:gd name="connsiteX49" fmla="*/ 466108 w 3104778"/>
              <a:gd name="connsiteY49" fmla="*/ 1825584 h 3104776"/>
              <a:gd name="connsiteX50" fmla="*/ 524610 w 3104778"/>
              <a:gd name="connsiteY50" fmla="*/ 1825599 h 3104776"/>
              <a:gd name="connsiteX51" fmla="*/ 435278 w 3104778"/>
              <a:gd name="connsiteY51" fmla="*/ 1777111 h 3104776"/>
              <a:gd name="connsiteX52" fmla="*/ 60652 w 3104778"/>
              <a:gd name="connsiteY52" fmla="*/ 1072524 h 3104776"/>
              <a:gd name="connsiteX53" fmla="*/ 437271 w 3104778"/>
              <a:gd name="connsiteY53" fmla="*/ 1379099 h 3104776"/>
              <a:gd name="connsiteX54" fmla="*/ 474372 w 3104778"/>
              <a:gd name="connsiteY54" fmla="*/ 1394743 h 3104776"/>
              <a:gd name="connsiteX55" fmla="*/ 431181 w 3104778"/>
              <a:gd name="connsiteY55" fmla="*/ 1342080 h 3104776"/>
              <a:gd name="connsiteX56" fmla="*/ 349878 w 3104778"/>
              <a:gd name="connsiteY56" fmla="*/ 548244 h 3104776"/>
              <a:gd name="connsiteX57" fmla="*/ 583101 w 3104778"/>
              <a:gd name="connsiteY57" fmla="*/ 974196 h 3104776"/>
              <a:gd name="connsiteX58" fmla="*/ 633678 w 3104778"/>
              <a:gd name="connsiteY58" fmla="*/ 1024798 h 3104776"/>
              <a:gd name="connsiteX59" fmla="*/ 627000 w 3104778"/>
              <a:gd name="connsiteY59" fmla="*/ 1005706 h 3104776"/>
              <a:gd name="connsiteX60" fmla="*/ 840874 w 3104778"/>
              <a:gd name="connsiteY60" fmla="*/ 162955 h 3104776"/>
              <a:gd name="connsiteX61" fmla="*/ 890403 w 3104778"/>
              <a:gd name="connsiteY61" fmla="*/ 646045 h 3104776"/>
              <a:gd name="connsiteX62" fmla="*/ 903008 w 3104778"/>
              <a:gd name="connsiteY62" fmla="*/ 677031 h 3104776"/>
              <a:gd name="connsiteX63" fmla="*/ 911637 w 3104778"/>
              <a:gd name="connsiteY63" fmla="*/ 618817 h 3104776"/>
              <a:gd name="connsiteX64" fmla="*/ 1415475 w 3104778"/>
              <a:gd name="connsiteY64" fmla="*/ 0 h 3104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3104778" h="3104776">
                <a:moveTo>
                  <a:pt x="1415475" y="0"/>
                </a:moveTo>
                <a:cubicBezTo>
                  <a:pt x="1334039" y="144841"/>
                  <a:pt x="1288371" y="304439"/>
                  <a:pt x="1279193" y="466109"/>
                </a:cubicBezTo>
                <a:lnTo>
                  <a:pt x="1279183" y="508624"/>
                </a:lnTo>
                <a:lnTo>
                  <a:pt x="1316422" y="440016"/>
                </a:lnTo>
                <a:cubicBezTo>
                  <a:pt x="1469120" y="213994"/>
                  <a:pt x="1727710" y="65390"/>
                  <a:pt x="2021008" y="65390"/>
                </a:cubicBezTo>
                <a:cubicBezTo>
                  <a:pt x="1889721" y="167245"/>
                  <a:pt x="1785667" y="296588"/>
                  <a:pt x="1714434" y="442009"/>
                </a:cubicBezTo>
                <a:lnTo>
                  <a:pt x="1698790" y="479110"/>
                </a:lnTo>
                <a:lnTo>
                  <a:pt x="1751452" y="435921"/>
                </a:lnTo>
                <a:cubicBezTo>
                  <a:pt x="1978103" y="284158"/>
                  <a:pt x="2273639" y="244027"/>
                  <a:pt x="2545289" y="354618"/>
                </a:cubicBezTo>
                <a:cubicBezTo>
                  <a:pt x="2385287" y="399452"/>
                  <a:pt x="2240143" y="480013"/>
                  <a:pt x="2119335" y="587841"/>
                </a:cubicBezTo>
                <a:lnTo>
                  <a:pt x="2077371" y="629784"/>
                </a:lnTo>
                <a:lnTo>
                  <a:pt x="2096455" y="623109"/>
                </a:lnTo>
                <a:cubicBezTo>
                  <a:pt x="2385493" y="537559"/>
                  <a:pt x="2711075" y="608851"/>
                  <a:pt x="2939207" y="836983"/>
                </a:cubicBezTo>
                <a:cubicBezTo>
                  <a:pt x="2774351" y="816171"/>
                  <a:pt x="2609314" y="834053"/>
                  <a:pt x="2456117" y="886511"/>
                </a:cubicBezTo>
                <a:lnTo>
                  <a:pt x="2418819" y="901685"/>
                </a:lnTo>
                <a:lnTo>
                  <a:pt x="2485961" y="911638"/>
                </a:lnTo>
                <a:cubicBezTo>
                  <a:pt x="2753540" y="964590"/>
                  <a:pt x="2990892" y="1145190"/>
                  <a:pt x="3104778" y="1415475"/>
                </a:cubicBezTo>
                <a:cubicBezTo>
                  <a:pt x="2959936" y="1334038"/>
                  <a:pt x="2800338" y="1288371"/>
                  <a:pt x="2638669" y="1279194"/>
                </a:cubicBezTo>
                <a:lnTo>
                  <a:pt x="2576175" y="1279177"/>
                </a:lnTo>
                <a:lnTo>
                  <a:pt x="2653517" y="1321158"/>
                </a:lnTo>
                <a:cubicBezTo>
                  <a:pt x="2879539" y="1473856"/>
                  <a:pt x="3028142" y="1732446"/>
                  <a:pt x="3028142" y="2025744"/>
                </a:cubicBezTo>
                <a:cubicBezTo>
                  <a:pt x="2926287" y="1894457"/>
                  <a:pt x="2796944" y="1790403"/>
                  <a:pt x="2651524" y="1719170"/>
                </a:cubicBezTo>
                <a:lnTo>
                  <a:pt x="2614420" y="1703525"/>
                </a:lnTo>
                <a:lnTo>
                  <a:pt x="2657611" y="1756189"/>
                </a:lnTo>
                <a:cubicBezTo>
                  <a:pt x="2809374" y="1982840"/>
                  <a:pt x="2849505" y="2278376"/>
                  <a:pt x="2738914" y="2550026"/>
                </a:cubicBezTo>
                <a:cubicBezTo>
                  <a:pt x="2694080" y="2390024"/>
                  <a:pt x="2613519" y="2244879"/>
                  <a:pt x="2505691" y="2124072"/>
                </a:cubicBezTo>
                <a:lnTo>
                  <a:pt x="2480623" y="2098991"/>
                </a:lnTo>
                <a:lnTo>
                  <a:pt x="2498496" y="2172196"/>
                </a:lnTo>
                <a:cubicBezTo>
                  <a:pt x="2550344" y="2439992"/>
                  <a:pt x="2472571" y="2727921"/>
                  <a:pt x="2265178" y="2935314"/>
                </a:cubicBezTo>
                <a:cubicBezTo>
                  <a:pt x="2285989" y="2770458"/>
                  <a:pt x="2268108" y="2605421"/>
                  <a:pt x="2215649" y="2452224"/>
                </a:cubicBezTo>
                <a:lnTo>
                  <a:pt x="2202816" y="2420679"/>
                </a:lnTo>
                <a:lnTo>
                  <a:pt x="2193140" y="2485960"/>
                </a:lnTo>
                <a:cubicBezTo>
                  <a:pt x="2140186" y="2753538"/>
                  <a:pt x="1959587" y="2990890"/>
                  <a:pt x="1689303" y="3104776"/>
                </a:cubicBezTo>
                <a:cubicBezTo>
                  <a:pt x="1770738" y="2959935"/>
                  <a:pt x="1816406" y="2800338"/>
                  <a:pt x="1825584" y="2638668"/>
                </a:cubicBezTo>
                <a:lnTo>
                  <a:pt x="1825603" y="2560188"/>
                </a:lnTo>
                <a:lnTo>
                  <a:pt x="1772375" y="2658253"/>
                </a:lnTo>
                <a:cubicBezTo>
                  <a:pt x="1619678" y="2884276"/>
                  <a:pt x="1361087" y="3032879"/>
                  <a:pt x="1067789" y="3032879"/>
                </a:cubicBezTo>
                <a:cubicBezTo>
                  <a:pt x="1199076" y="2931024"/>
                  <a:pt x="1303131" y="2801681"/>
                  <a:pt x="1374363" y="2656261"/>
                </a:cubicBezTo>
                <a:lnTo>
                  <a:pt x="1390008" y="2619157"/>
                </a:lnTo>
                <a:lnTo>
                  <a:pt x="1337343" y="2662349"/>
                </a:lnTo>
                <a:cubicBezTo>
                  <a:pt x="1110692" y="2814112"/>
                  <a:pt x="815155" y="2854243"/>
                  <a:pt x="543506" y="2743652"/>
                </a:cubicBezTo>
                <a:cubicBezTo>
                  <a:pt x="703508" y="2698818"/>
                  <a:pt x="848652" y="2618257"/>
                  <a:pt x="969459" y="2510429"/>
                </a:cubicBezTo>
                <a:lnTo>
                  <a:pt x="1003176" y="2476729"/>
                </a:lnTo>
                <a:lnTo>
                  <a:pt x="929965" y="2494604"/>
                </a:lnTo>
                <a:cubicBezTo>
                  <a:pt x="662170" y="2546452"/>
                  <a:pt x="374240" y="2468680"/>
                  <a:pt x="166847" y="2261287"/>
                </a:cubicBezTo>
                <a:cubicBezTo>
                  <a:pt x="331703" y="2282098"/>
                  <a:pt x="496740" y="2264217"/>
                  <a:pt x="649937" y="2211758"/>
                </a:cubicBezTo>
                <a:lnTo>
                  <a:pt x="675170" y="2201493"/>
                </a:lnTo>
                <a:lnTo>
                  <a:pt x="618817" y="2193140"/>
                </a:lnTo>
                <a:cubicBezTo>
                  <a:pt x="351238" y="2140187"/>
                  <a:pt x="113886" y="1959588"/>
                  <a:pt x="0" y="1689303"/>
                </a:cubicBezTo>
                <a:cubicBezTo>
                  <a:pt x="144841" y="1770739"/>
                  <a:pt x="304439" y="1816406"/>
                  <a:pt x="466108" y="1825584"/>
                </a:cubicBezTo>
                <a:lnTo>
                  <a:pt x="524610" y="1825599"/>
                </a:lnTo>
                <a:lnTo>
                  <a:pt x="435278" y="1777111"/>
                </a:lnTo>
                <a:cubicBezTo>
                  <a:pt x="209256" y="1624413"/>
                  <a:pt x="60652" y="1365823"/>
                  <a:pt x="60652" y="1072524"/>
                </a:cubicBezTo>
                <a:cubicBezTo>
                  <a:pt x="162507" y="1203811"/>
                  <a:pt x="291850" y="1307866"/>
                  <a:pt x="437271" y="1379099"/>
                </a:cubicBezTo>
                <a:lnTo>
                  <a:pt x="474372" y="1394743"/>
                </a:lnTo>
                <a:lnTo>
                  <a:pt x="431181" y="1342080"/>
                </a:lnTo>
                <a:cubicBezTo>
                  <a:pt x="279418" y="1115428"/>
                  <a:pt x="239287" y="819892"/>
                  <a:pt x="349878" y="548244"/>
                </a:cubicBezTo>
                <a:cubicBezTo>
                  <a:pt x="394712" y="708245"/>
                  <a:pt x="475274" y="853389"/>
                  <a:pt x="583101" y="974196"/>
                </a:cubicBezTo>
                <a:lnTo>
                  <a:pt x="633678" y="1024798"/>
                </a:lnTo>
                <a:lnTo>
                  <a:pt x="627000" y="1005706"/>
                </a:lnTo>
                <a:cubicBezTo>
                  <a:pt x="541450" y="716669"/>
                  <a:pt x="612742" y="391086"/>
                  <a:pt x="840874" y="162955"/>
                </a:cubicBezTo>
                <a:cubicBezTo>
                  <a:pt x="820063" y="327812"/>
                  <a:pt x="837944" y="492849"/>
                  <a:pt x="890403" y="646045"/>
                </a:cubicBezTo>
                <a:lnTo>
                  <a:pt x="903008" y="677031"/>
                </a:lnTo>
                <a:lnTo>
                  <a:pt x="911637" y="618817"/>
                </a:lnTo>
                <a:cubicBezTo>
                  <a:pt x="964590" y="351237"/>
                  <a:pt x="1145190" y="113886"/>
                  <a:pt x="1415475" y="0"/>
                </a:cubicBezTo>
                <a:close/>
              </a:path>
            </a:pathLst>
          </a:custGeom>
          <a:gradFill flip="none" rotWithShape="1">
            <a:gsLst>
              <a:gs pos="80000">
                <a:schemeClr val="tx1"/>
              </a:gs>
              <a:gs pos="0">
                <a:schemeClr val="tx1"/>
              </a:gs>
              <a:gs pos="4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2" name="フリーフォーム: 図形 71">
            <a:extLst>
              <a:ext uri="{FF2B5EF4-FFF2-40B4-BE49-F238E27FC236}">
                <a16:creationId xmlns:a16="http://schemas.microsoft.com/office/drawing/2014/main" id="{1ACBEDAD-ED9C-4419-823A-BCA461D41D77}"/>
              </a:ext>
            </a:extLst>
          </p:cNvPr>
          <p:cNvSpPr/>
          <p:nvPr/>
        </p:nvSpPr>
        <p:spPr>
          <a:xfrm>
            <a:off x="6692900" y="957716"/>
            <a:ext cx="2465160" cy="2465160"/>
          </a:xfrm>
          <a:custGeom>
            <a:avLst/>
            <a:gdLst>
              <a:gd name="connsiteX0" fmla="*/ 1372803 w 3096961"/>
              <a:gd name="connsiteY0" fmla="*/ 0 h 3096961"/>
              <a:gd name="connsiteX1" fmla="*/ 1373847 w 3096961"/>
              <a:gd name="connsiteY1" fmla="*/ 174227 h 3096961"/>
              <a:gd name="connsiteX2" fmla="*/ 1390048 w 3096961"/>
              <a:gd name="connsiteY2" fmla="*/ 340157 h 3096961"/>
              <a:gd name="connsiteX3" fmla="*/ 1476530 w 3096961"/>
              <a:gd name="connsiteY3" fmla="*/ 255714 h 3096961"/>
              <a:gd name="connsiteX4" fmla="*/ 2017019 w 3096961"/>
              <a:gd name="connsiteY4" fmla="*/ 61683 h 3096961"/>
              <a:gd name="connsiteX5" fmla="*/ 1946328 w 3096961"/>
              <a:gd name="connsiteY5" fmla="*/ 220927 h 3096961"/>
              <a:gd name="connsiteX6" fmla="*/ 1909972 w 3096961"/>
              <a:gd name="connsiteY6" fmla="*/ 328311 h 3096961"/>
              <a:gd name="connsiteX7" fmla="*/ 1936949 w 3096961"/>
              <a:gd name="connsiteY7" fmla="*/ 316527 h 3096961"/>
              <a:gd name="connsiteX8" fmla="*/ 2511128 w 3096961"/>
              <a:gd name="connsiteY8" fmla="*/ 326264 h 3096961"/>
              <a:gd name="connsiteX9" fmla="*/ 2278981 w 3096961"/>
              <a:gd name="connsiteY9" fmla="*/ 583626 h 3096961"/>
              <a:gd name="connsiteX10" fmla="*/ 2276933 w 3096961"/>
              <a:gd name="connsiteY10" fmla="*/ 586636 h 3096961"/>
              <a:gd name="connsiteX11" fmla="*/ 2415834 w 3096961"/>
              <a:gd name="connsiteY11" fmla="*/ 588293 h 3096961"/>
              <a:gd name="connsiteX12" fmla="*/ 2935218 w 3096961"/>
              <a:gd name="connsiteY12" fmla="*/ 833276 h 3096961"/>
              <a:gd name="connsiteX13" fmla="*/ 2772629 w 3096961"/>
              <a:gd name="connsiteY13" fmla="*/ 895893 h 3096961"/>
              <a:gd name="connsiteX14" fmla="*/ 2667298 w 3096961"/>
              <a:gd name="connsiteY14" fmla="*/ 947941 h 3096961"/>
              <a:gd name="connsiteX15" fmla="*/ 2697840 w 3096961"/>
              <a:gd name="connsiteY15" fmla="*/ 959912 h 3096961"/>
              <a:gd name="connsiteX16" fmla="*/ 3096961 w 3096961"/>
              <a:gd name="connsiteY16" fmla="*/ 1372804 h 3096961"/>
              <a:gd name="connsiteX17" fmla="*/ 2750826 w 3096961"/>
              <a:gd name="connsiteY17" fmla="*/ 1390633 h 3096961"/>
              <a:gd name="connsiteX18" fmla="*/ 2742836 w 3096961"/>
              <a:gd name="connsiteY18" fmla="*/ 1392154 h 3096961"/>
              <a:gd name="connsiteX19" fmla="*/ 2830122 w 3096961"/>
              <a:gd name="connsiteY19" fmla="*/ 1481548 h 3096961"/>
              <a:gd name="connsiteX20" fmla="*/ 3024153 w 3096961"/>
              <a:gd name="connsiteY20" fmla="*/ 2022037 h 3096961"/>
              <a:gd name="connsiteX21" fmla="*/ 2864909 w 3096961"/>
              <a:gd name="connsiteY21" fmla="*/ 1951346 h 3096961"/>
              <a:gd name="connsiteX22" fmla="*/ 2757525 w 3096961"/>
              <a:gd name="connsiteY22" fmla="*/ 1914990 h 3096961"/>
              <a:gd name="connsiteX23" fmla="*/ 2769310 w 3096961"/>
              <a:gd name="connsiteY23" fmla="*/ 1941967 h 3096961"/>
              <a:gd name="connsiteX24" fmla="*/ 2759572 w 3096961"/>
              <a:gd name="connsiteY24" fmla="*/ 2516146 h 3096961"/>
              <a:gd name="connsiteX25" fmla="*/ 2635637 w 3096961"/>
              <a:gd name="connsiteY25" fmla="*/ 2393688 h 3096961"/>
              <a:gd name="connsiteX26" fmla="*/ 2507649 w 3096961"/>
              <a:gd name="connsiteY26" fmla="*/ 2288469 h 3096961"/>
              <a:gd name="connsiteX27" fmla="*/ 2506172 w 3096961"/>
              <a:gd name="connsiteY27" fmla="*/ 2412223 h 3096961"/>
              <a:gd name="connsiteX28" fmla="*/ 2261189 w 3096961"/>
              <a:gd name="connsiteY28" fmla="*/ 2931607 h 3096961"/>
              <a:gd name="connsiteX29" fmla="*/ 2198573 w 3096961"/>
              <a:gd name="connsiteY29" fmla="*/ 2769018 h 3096961"/>
              <a:gd name="connsiteX30" fmla="*/ 2148705 w 3096961"/>
              <a:gd name="connsiteY30" fmla="*/ 2668099 h 3096961"/>
              <a:gd name="connsiteX31" fmla="*/ 2137048 w 3096961"/>
              <a:gd name="connsiteY31" fmla="*/ 2697840 h 3096961"/>
              <a:gd name="connsiteX32" fmla="*/ 1724157 w 3096961"/>
              <a:gd name="connsiteY32" fmla="*/ 3096961 h 3096961"/>
              <a:gd name="connsiteX33" fmla="*/ 1706328 w 3096961"/>
              <a:gd name="connsiteY33" fmla="*/ 2750826 h 3096961"/>
              <a:gd name="connsiteX34" fmla="*/ 1703870 w 3096961"/>
              <a:gd name="connsiteY34" fmla="*/ 2737910 h 3096961"/>
              <a:gd name="connsiteX35" fmla="*/ 1604290 w 3096961"/>
              <a:gd name="connsiteY35" fmla="*/ 2835141 h 3096961"/>
              <a:gd name="connsiteX36" fmla="*/ 1063800 w 3096961"/>
              <a:gd name="connsiteY36" fmla="*/ 3029172 h 3096961"/>
              <a:gd name="connsiteX37" fmla="*/ 1134492 w 3096961"/>
              <a:gd name="connsiteY37" fmla="*/ 2869928 h 3096961"/>
              <a:gd name="connsiteX38" fmla="*/ 1170848 w 3096961"/>
              <a:gd name="connsiteY38" fmla="*/ 2762545 h 3096961"/>
              <a:gd name="connsiteX39" fmla="*/ 1143871 w 3096961"/>
              <a:gd name="connsiteY39" fmla="*/ 2774330 h 3096961"/>
              <a:gd name="connsiteX40" fmla="*/ 569691 w 3096961"/>
              <a:gd name="connsiteY40" fmla="*/ 2764592 h 3096961"/>
              <a:gd name="connsiteX41" fmla="*/ 801839 w 3096961"/>
              <a:gd name="connsiteY41" fmla="*/ 2507231 h 3096961"/>
              <a:gd name="connsiteX42" fmla="*/ 804025 w 3096961"/>
              <a:gd name="connsiteY42" fmla="*/ 2504017 h 3096961"/>
              <a:gd name="connsiteX43" fmla="*/ 682243 w 3096961"/>
              <a:gd name="connsiteY43" fmla="*/ 2502564 h 3096961"/>
              <a:gd name="connsiteX44" fmla="*/ 162859 w 3096961"/>
              <a:gd name="connsiteY44" fmla="*/ 2257580 h 3096961"/>
              <a:gd name="connsiteX45" fmla="*/ 325448 w 3096961"/>
              <a:gd name="connsiteY45" fmla="*/ 2194964 h 3096961"/>
              <a:gd name="connsiteX46" fmla="*/ 423394 w 3096961"/>
              <a:gd name="connsiteY46" fmla="*/ 2146565 h 3096961"/>
              <a:gd name="connsiteX47" fmla="*/ 399120 w 3096961"/>
              <a:gd name="connsiteY47" fmla="*/ 2137051 h 3096961"/>
              <a:gd name="connsiteX48" fmla="*/ 0 w 3096961"/>
              <a:gd name="connsiteY48" fmla="*/ 1724159 h 3096961"/>
              <a:gd name="connsiteX49" fmla="*/ 174227 w 3096961"/>
              <a:gd name="connsiteY49" fmla="*/ 1723115 h 3096961"/>
              <a:gd name="connsiteX50" fmla="*/ 345491 w 3096961"/>
              <a:gd name="connsiteY50" fmla="*/ 1706393 h 3096961"/>
              <a:gd name="connsiteX51" fmla="*/ 250695 w 3096961"/>
              <a:gd name="connsiteY51" fmla="*/ 1609307 h 3096961"/>
              <a:gd name="connsiteX52" fmla="*/ 56664 w 3096961"/>
              <a:gd name="connsiteY52" fmla="*/ 1068818 h 3096961"/>
              <a:gd name="connsiteX53" fmla="*/ 215909 w 3096961"/>
              <a:gd name="connsiteY53" fmla="*/ 1139510 h 3096961"/>
              <a:gd name="connsiteX54" fmla="*/ 323292 w 3096961"/>
              <a:gd name="connsiteY54" fmla="*/ 1175865 h 3096961"/>
              <a:gd name="connsiteX55" fmla="*/ 311507 w 3096961"/>
              <a:gd name="connsiteY55" fmla="*/ 1148889 h 3096961"/>
              <a:gd name="connsiteX56" fmla="*/ 321245 w 3096961"/>
              <a:gd name="connsiteY56" fmla="*/ 574709 h 3096961"/>
              <a:gd name="connsiteX57" fmla="*/ 578606 w 3096961"/>
              <a:gd name="connsiteY57" fmla="*/ 806857 h 3096961"/>
              <a:gd name="connsiteX58" fmla="*/ 590278 w 3096961"/>
              <a:gd name="connsiteY58" fmla="*/ 814797 h 3096961"/>
              <a:gd name="connsiteX59" fmla="*/ 591903 w 3096961"/>
              <a:gd name="connsiteY59" fmla="*/ 678632 h 3096961"/>
              <a:gd name="connsiteX60" fmla="*/ 836886 w 3096961"/>
              <a:gd name="connsiteY60" fmla="*/ 159248 h 3096961"/>
              <a:gd name="connsiteX61" fmla="*/ 899503 w 3096961"/>
              <a:gd name="connsiteY61" fmla="*/ 321837 h 3096961"/>
              <a:gd name="connsiteX62" fmla="*/ 950082 w 3096961"/>
              <a:gd name="connsiteY62" fmla="*/ 424196 h 3096961"/>
              <a:gd name="connsiteX63" fmla="*/ 959911 w 3096961"/>
              <a:gd name="connsiteY63" fmla="*/ 399120 h 3096961"/>
              <a:gd name="connsiteX64" fmla="*/ 1372803 w 3096961"/>
              <a:gd name="connsiteY64" fmla="*/ 0 h 30969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3096961" h="3096961">
                <a:moveTo>
                  <a:pt x="1372803" y="0"/>
                </a:moveTo>
                <a:cubicBezTo>
                  <a:pt x="1370479" y="58355"/>
                  <a:pt x="1370851" y="116484"/>
                  <a:pt x="1373847" y="174227"/>
                </a:cubicBezTo>
                <a:lnTo>
                  <a:pt x="1390048" y="340157"/>
                </a:lnTo>
                <a:lnTo>
                  <a:pt x="1476530" y="255714"/>
                </a:lnTo>
                <a:cubicBezTo>
                  <a:pt x="1623409" y="134499"/>
                  <a:pt x="1811711" y="61683"/>
                  <a:pt x="2017019" y="61683"/>
                </a:cubicBezTo>
                <a:cubicBezTo>
                  <a:pt x="1990906" y="113920"/>
                  <a:pt x="1967342" y="167061"/>
                  <a:pt x="1946328" y="220927"/>
                </a:cubicBezTo>
                <a:lnTo>
                  <a:pt x="1909972" y="328311"/>
                </a:lnTo>
                <a:lnTo>
                  <a:pt x="1936949" y="316527"/>
                </a:lnTo>
                <a:cubicBezTo>
                  <a:pt x="2117213" y="255115"/>
                  <a:pt x="2319098" y="253628"/>
                  <a:pt x="2511128" y="326264"/>
                </a:cubicBezTo>
                <a:cubicBezTo>
                  <a:pt x="2425316" y="405504"/>
                  <a:pt x="2347767" y="491731"/>
                  <a:pt x="2278981" y="583626"/>
                </a:cubicBezTo>
                <a:lnTo>
                  <a:pt x="2276933" y="586636"/>
                </a:lnTo>
                <a:lnTo>
                  <a:pt x="2415834" y="588293"/>
                </a:lnTo>
                <a:cubicBezTo>
                  <a:pt x="2605405" y="606440"/>
                  <a:pt x="2790043" y="688101"/>
                  <a:pt x="2935218" y="833276"/>
                </a:cubicBezTo>
                <a:cubicBezTo>
                  <a:pt x="2879815" y="851748"/>
                  <a:pt x="2825577" y="872662"/>
                  <a:pt x="2772629" y="895893"/>
                </a:cubicBezTo>
                <a:lnTo>
                  <a:pt x="2667298" y="947941"/>
                </a:lnTo>
                <a:lnTo>
                  <a:pt x="2697840" y="959912"/>
                </a:lnTo>
                <a:cubicBezTo>
                  <a:pt x="2868731" y="1043954"/>
                  <a:pt x="3012536" y="1185656"/>
                  <a:pt x="3096961" y="1372804"/>
                </a:cubicBezTo>
                <a:cubicBezTo>
                  <a:pt x="2980251" y="1368157"/>
                  <a:pt x="2864444" y="1374293"/>
                  <a:pt x="2750826" y="1390633"/>
                </a:cubicBezTo>
                <a:lnTo>
                  <a:pt x="2742836" y="1392154"/>
                </a:lnTo>
                <a:lnTo>
                  <a:pt x="2830122" y="1481548"/>
                </a:lnTo>
                <a:cubicBezTo>
                  <a:pt x="2951337" y="1628427"/>
                  <a:pt x="3024153" y="1816729"/>
                  <a:pt x="3024153" y="2022037"/>
                </a:cubicBezTo>
                <a:cubicBezTo>
                  <a:pt x="2971916" y="1995923"/>
                  <a:pt x="2918776" y="1972359"/>
                  <a:pt x="2864909" y="1951346"/>
                </a:cubicBezTo>
                <a:lnTo>
                  <a:pt x="2757525" y="1914990"/>
                </a:lnTo>
                <a:lnTo>
                  <a:pt x="2769310" y="1941967"/>
                </a:lnTo>
                <a:cubicBezTo>
                  <a:pt x="2830721" y="2122231"/>
                  <a:pt x="2832208" y="2324116"/>
                  <a:pt x="2759572" y="2516146"/>
                </a:cubicBezTo>
                <a:cubicBezTo>
                  <a:pt x="2719952" y="2473240"/>
                  <a:pt x="2678586" y="2432400"/>
                  <a:pt x="2635637" y="2393688"/>
                </a:cubicBezTo>
                <a:lnTo>
                  <a:pt x="2507649" y="2288469"/>
                </a:lnTo>
                <a:lnTo>
                  <a:pt x="2506172" y="2412223"/>
                </a:lnTo>
                <a:cubicBezTo>
                  <a:pt x="2488025" y="2601794"/>
                  <a:pt x="2406364" y="2786432"/>
                  <a:pt x="2261189" y="2931607"/>
                </a:cubicBezTo>
                <a:cubicBezTo>
                  <a:pt x="2242717" y="2876204"/>
                  <a:pt x="2221803" y="2821967"/>
                  <a:pt x="2198573" y="2769018"/>
                </a:cubicBezTo>
                <a:lnTo>
                  <a:pt x="2148705" y="2668099"/>
                </a:lnTo>
                <a:lnTo>
                  <a:pt x="2137048" y="2697840"/>
                </a:lnTo>
                <a:cubicBezTo>
                  <a:pt x="2053007" y="2868731"/>
                  <a:pt x="1911304" y="3012536"/>
                  <a:pt x="1724157" y="3096961"/>
                </a:cubicBezTo>
                <a:cubicBezTo>
                  <a:pt x="1728804" y="2980251"/>
                  <a:pt x="1722668" y="2864444"/>
                  <a:pt x="1706328" y="2750826"/>
                </a:cubicBezTo>
                <a:lnTo>
                  <a:pt x="1703870" y="2737910"/>
                </a:lnTo>
                <a:lnTo>
                  <a:pt x="1604290" y="2835141"/>
                </a:lnTo>
                <a:cubicBezTo>
                  <a:pt x="1457411" y="2956356"/>
                  <a:pt x="1269109" y="3029172"/>
                  <a:pt x="1063800" y="3029172"/>
                </a:cubicBezTo>
                <a:cubicBezTo>
                  <a:pt x="1089914" y="2976935"/>
                  <a:pt x="1113478" y="2923795"/>
                  <a:pt x="1134492" y="2869928"/>
                </a:cubicBezTo>
                <a:lnTo>
                  <a:pt x="1170848" y="2762545"/>
                </a:lnTo>
                <a:lnTo>
                  <a:pt x="1143871" y="2774330"/>
                </a:lnTo>
                <a:cubicBezTo>
                  <a:pt x="963607" y="2835741"/>
                  <a:pt x="761722" y="2837228"/>
                  <a:pt x="569691" y="2764592"/>
                </a:cubicBezTo>
                <a:cubicBezTo>
                  <a:pt x="655504" y="2685352"/>
                  <a:pt x="733052" y="2599125"/>
                  <a:pt x="801839" y="2507231"/>
                </a:cubicBezTo>
                <a:lnTo>
                  <a:pt x="804025" y="2504017"/>
                </a:lnTo>
                <a:lnTo>
                  <a:pt x="682243" y="2502564"/>
                </a:lnTo>
                <a:cubicBezTo>
                  <a:pt x="492672" y="2484417"/>
                  <a:pt x="308034" y="2402756"/>
                  <a:pt x="162859" y="2257580"/>
                </a:cubicBezTo>
                <a:cubicBezTo>
                  <a:pt x="218262" y="2239108"/>
                  <a:pt x="272500" y="2218194"/>
                  <a:pt x="325448" y="2194964"/>
                </a:cubicBezTo>
                <a:lnTo>
                  <a:pt x="423394" y="2146565"/>
                </a:lnTo>
                <a:lnTo>
                  <a:pt x="399120" y="2137051"/>
                </a:lnTo>
                <a:cubicBezTo>
                  <a:pt x="228230" y="2053009"/>
                  <a:pt x="84424" y="1911307"/>
                  <a:pt x="0" y="1724159"/>
                </a:cubicBezTo>
                <a:cubicBezTo>
                  <a:pt x="58355" y="1726482"/>
                  <a:pt x="116484" y="1726110"/>
                  <a:pt x="174227" y="1723115"/>
                </a:cubicBezTo>
                <a:lnTo>
                  <a:pt x="345491" y="1706393"/>
                </a:lnTo>
                <a:lnTo>
                  <a:pt x="250695" y="1609307"/>
                </a:lnTo>
                <a:cubicBezTo>
                  <a:pt x="129480" y="1462429"/>
                  <a:pt x="56664" y="1274127"/>
                  <a:pt x="56664" y="1068818"/>
                </a:cubicBezTo>
                <a:cubicBezTo>
                  <a:pt x="108902" y="1094932"/>
                  <a:pt x="162042" y="1118496"/>
                  <a:pt x="215909" y="1139510"/>
                </a:cubicBezTo>
                <a:lnTo>
                  <a:pt x="323292" y="1175865"/>
                </a:lnTo>
                <a:lnTo>
                  <a:pt x="311507" y="1148889"/>
                </a:lnTo>
                <a:cubicBezTo>
                  <a:pt x="250096" y="968625"/>
                  <a:pt x="248609" y="766739"/>
                  <a:pt x="321245" y="574709"/>
                </a:cubicBezTo>
                <a:cubicBezTo>
                  <a:pt x="400485" y="660522"/>
                  <a:pt x="486712" y="738070"/>
                  <a:pt x="578606" y="806857"/>
                </a:cubicBezTo>
                <a:lnTo>
                  <a:pt x="590278" y="814797"/>
                </a:lnTo>
                <a:lnTo>
                  <a:pt x="591903" y="678632"/>
                </a:lnTo>
                <a:cubicBezTo>
                  <a:pt x="610050" y="489061"/>
                  <a:pt x="691711" y="304423"/>
                  <a:pt x="836886" y="159248"/>
                </a:cubicBezTo>
                <a:cubicBezTo>
                  <a:pt x="855358" y="214651"/>
                  <a:pt x="876272" y="268889"/>
                  <a:pt x="899503" y="321837"/>
                </a:cubicBezTo>
                <a:lnTo>
                  <a:pt x="950082" y="424196"/>
                </a:lnTo>
                <a:lnTo>
                  <a:pt x="959911" y="399120"/>
                </a:lnTo>
                <a:cubicBezTo>
                  <a:pt x="1043952" y="228230"/>
                  <a:pt x="1185655" y="84424"/>
                  <a:pt x="1372803" y="0"/>
                </a:cubicBezTo>
                <a:close/>
              </a:path>
            </a:pathLst>
          </a:custGeom>
          <a:gradFill flip="none" rotWithShape="1">
            <a:gsLst>
              <a:gs pos="80000">
                <a:schemeClr val="tx1"/>
              </a:gs>
              <a:gs pos="0">
                <a:schemeClr val="tx1"/>
              </a:gs>
              <a:gs pos="4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B3AB9CF-FFCB-43A6-891F-0FA6ACD551C9}"/>
              </a:ext>
            </a:extLst>
          </p:cNvPr>
          <p:cNvGrpSpPr/>
          <p:nvPr/>
        </p:nvGrpSpPr>
        <p:grpSpPr>
          <a:xfrm>
            <a:off x="811305" y="3858977"/>
            <a:ext cx="2477995" cy="2477994"/>
            <a:chOff x="-395195" y="3731976"/>
            <a:chExt cx="3113086" cy="3113085"/>
          </a:xfrm>
        </p:grpSpPr>
        <p:sp>
          <p:nvSpPr>
            <p:cNvPr id="75" name="フリーフォーム: 図形 74">
              <a:extLst>
                <a:ext uri="{FF2B5EF4-FFF2-40B4-BE49-F238E27FC236}">
                  <a16:creationId xmlns:a16="http://schemas.microsoft.com/office/drawing/2014/main" id="{49CE1205-FB57-4275-9F05-9C2E5154D4FF}"/>
                </a:ext>
              </a:extLst>
            </p:cNvPr>
            <p:cNvSpPr/>
            <p:nvPr/>
          </p:nvSpPr>
          <p:spPr>
            <a:xfrm>
              <a:off x="-395195" y="3731976"/>
              <a:ext cx="3113086" cy="3113085"/>
            </a:xfrm>
            <a:custGeom>
              <a:avLst/>
              <a:gdLst>
                <a:gd name="connsiteX0" fmla="*/ 1632891 w 3113086"/>
                <a:gd name="connsiteY0" fmla="*/ 0 h 3113085"/>
                <a:gd name="connsiteX1" fmla="*/ 1181698 w 3113086"/>
                <a:gd name="connsiteY1" fmla="*/ 701140 h 3113085"/>
                <a:gd name="connsiteX2" fmla="*/ 1182661 w 3113086"/>
                <a:gd name="connsiteY2" fmla="*/ 816257 h 3113085"/>
                <a:gd name="connsiteX3" fmla="*/ 1193240 w 3113086"/>
                <a:gd name="connsiteY3" fmla="*/ 746941 h 3113085"/>
                <a:gd name="connsiteX4" fmla="*/ 2025679 w 3113086"/>
                <a:gd name="connsiteY4" fmla="*/ 68483 h 3113085"/>
                <a:gd name="connsiteX5" fmla="*/ 1371877 w 3113086"/>
                <a:gd name="connsiteY5" fmla="*/ 769941 h 3113085"/>
                <a:gd name="connsiteX6" fmla="*/ 1370245 w 3113086"/>
                <a:gd name="connsiteY6" fmla="*/ 789165 h 3113085"/>
                <a:gd name="connsiteX7" fmla="*/ 1379516 w 3113086"/>
                <a:gd name="connsiteY7" fmla="*/ 760445 h 3113085"/>
                <a:gd name="connsiteX8" fmla="*/ 2393461 w 3113086"/>
                <a:gd name="connsiteY8" fmla="*/ 242396 h 3113085"/>
                <a:gd name="connsiteX9" fmla="*/ 1580386 w 3113086"/>
                <a:gd name="connsiteY9" fmla="*/ 750736 h 3113085"/>
                <a:gd name="connsiteX10" fmla="*/ 1570315 w 3113086"/>
                <a:gd name="connsiteY10" fmla="*/ 778629 h 3113085"/>
                <a:gd name="connsiteX11" fmla="*/ 1643556 w 3113086"/>
                <a:gd name="connsiteY11" fmla="*/ 676914 h 3113085"/>
                <a:gd name="connsiteX12" fmla="*/ 2703699 w 3113086"/>
                <a:gd name="connsiteY12" fmla="*/ 505572 h 3113085"/>
                <a:gd name="connsiteX13" fmla="*/ 1786760 w 3113086"/>
                <a:gd name="connsiteY13" fmla="*/ 786152 h 3113085"/>
                <a:gd name="connsiteX14" fmla="*/ 1761081 w 3113086"/>
                <a:gd name="connsiteY14" fmla="*/ 823026 h 3113085"/>
                <a:gd name="connsiteX15" fmla="*/ 1806751 w 3113086"/>
                <a:gd name="connsiteY15" fmla="*/ 781747 h 3113085"/>
                <a:gd name="connsiteX16" fmla="*/ 2943878 w 3113086"/>
                <a:gd name="connsiteY16" fmla="*/ 840076 h 3113085"/>
                <a:gd name="connsiteX17" fmla="*/ 1985564 w 3113086"/>
                <a:gd name="connsiteY17" fmla="*/ 873774 h 3113085"/>
                <a:gd name="connsiteX18" fmla="*/ 1964536 w 3113086"/>
                <a:gd name="connsiteY18" fmla="*/ 891511 h 3113085"/>
                <a:gd name="connsiteX19" fmla="*/ 1997387 w 3113086"/>
                <a:gd name="connsiteY19" fmla="*/ 874693 h 3113085"/>
                <a:gd name="connsiteX20" fmla="*/ 3080670 w 3113086"/>
                <a:gd name="connsiteY20" fmla="*/ 1225345 h 3113085"/>
                <a:gd name="connsiteX21" fmla="*/ 2146288 w 3113086"/>
                <a:gd name="connsiteY21" fmla="*/ 1009865 h 3113085"/>
                <a:gd name="connsiteX22" fmla="*/ 2121388 w 3113086"/>
                <a:gd name="connsiteY22" fmla="*/ 1021555 h 3113085"/>
                <a:gd name="connsiteX23" fmla="*/ 2157470 w 3113086"/>
                <a:gd name="connsiteY23" fmla="*/ 1013813 h 3113085"/>
                <a:gd name="connsiteX24" fmla="*/ 3113086 w 3113086"/>
                <a:gd name="connsiteY24" fmla="*/ 1632891 h 3113085"/>
                <a:gd name="connsiteX25" fmla="*/ 2266312 w 3113086"/>
                <a:gd name="connsiteY25" fmla="*/ 1182917 h 3113085"/>
                <a:gd name="connsiteX26" fmla="*/ 2264486 w 3113086"/>
                <a:gd name="connsiteY26" fmla="*/ 1183244 h 3113085"/>
                <a:gd name="connsiteX27" fmla="*/ 2269988 w 3113086"/>
                <a:gd name="connsiteY27" fmla="*/ 1183522 h 3113085"/>
                <a:gd name="connsiteX28" fmla="*/ 3032813 w 3113086"/>
                <a:gd name="connsiteY28" fmla="*/ 2028837 h 3113085"/>
                <a:gd name="connsiteX29" fmla="*/ 2331355 w 3113086"/>
                <a:gd name="connsiteY29" fmla="*/ 1375035 h 3113085"/>
                <a:gd name="connsiteX30" fmla="*/ 2312136 w 3113086"/>
                <a:gd name="connsiteY30" fmla="*/ 1373403 h 3113085"/>
                <a:gd name="connsiteX31" fmla="*/ 2340852 w 3113086"/>
                <a:gd name="connsiteY31" fmla="*/ 1382673 h 3113085"/>
                <a:gd name="connsiteX32" fmla="*/ 2858901 w 3113086"/>
                <a:gd name="connsiteY32" fmla="*/ 2396618 h 3113085"/>
                <a:gd name="connsiteX33" fmla="*/ 2350561 w 3113086"/>
                <a:gd name="connsiteY33" fmla="*/ 1583543 h 3113085"/>
                <a:gd name="connsiteX34" fmla="*/ 2322669 w 3113086"/>
                <a:gd name="connsiteY34" fmla="*/ 1573472 h 3113085"/>
                <a:gd name="connsiteX35" fmla="*/ 2424383 w 3113086"/>
                <a:gd name="connsiteY35" fmla="*/ 1646714 h 3113085"/>
                <a:gd name="connsiteX36" fmla="*/ 2595725 w 3113086"/>
                <a:gd name="connsiteY36" fmla="*/ 2706856 h 3113085"/>
                <a:gd name="connsiteX37" fmla="*/ 2418984 w 3113086"/>
                <a:gd name="connsiteY37" fmla="*/ 1892032 h 3113085"/>
                <a:gd name="connsiteX38" fmla="*/ 2332035 w 3113086"/>
                <a:gd name="connsiteY38" fmla="*/ 1806526 h 3113085"/>
                <a:gd name="connsiteX39" fmla="*/ 2378730 w 3113086"/>
                <a:gd name="connsiteY39" fmla="*/ 1870042 h 3113085"/>
                <a:gd name="connsiteX40" fmla="*/ 2269849 w 3113086"/>
                <a:gd name="connsiteY40" fmla="*/ 2938407 h 3113085"/>
                <a:gd name="connsiteX41" fmla="*/ 2236152 w 3113086"/>
                <a:gd name="connsiteY41" fmla="*/ 1980093 h 3113085"/>
                <a:gd name="connsiteX42" fmla="*/ 2220059 w 3113086"/>
                <a:gd name="connsiteY42" fmla="*/ 1961014 h 3113085"/>
                <a:gd name="connsiteX43" fmla="*/ 2237172 w 3113086"/>
                <a:gd name="connsiteY43" fmla="*/ 1994442 h 3113085"/>
                <a:gd name="connsiteX44" fmla="*/ 1886520 w 3113086"/>
                <a:gd name="connsiteY44" fmla="*/ 3077726 h 3113085"/>
                <a:gd name="connsiteX45" fmla="*/ 2102001 w 3113086"/>
                <a:gd name="connsiteY45" fmla="*/ 2143344 h 3113085"/>
                <a:gd name="connsiteX46" fmla="*/ 2091393 w 3113086"/>
                <a:gd name="connsiteY46" fmla="*/ 2120746 h 3113085"/>
                <a:gd name="connsiteX47" fmla="*/ 2099272 w 3113086"/>
                <a:gd name="connsiteY47" fmla="*/ 2157468 h 3113085"/>
                <a:gd name="connsiteX48" fmla="*/ 1480194 w 3113086"/>
                <a:gd name="connsiteY48" fmla="*/ 3113085 h 3113085"/>
                <a:gd name="connsiteX49" fmla="*/ 1930169 w 3113086"/>
                <a:gd name="connsiteY49" fmla="*/ 2266311 h 3113085"/>
                <a:gd name="connsiteX50" fmla="*/ 1920771 w 3113086"/>
                <a:gd name="connsiteY50" fmla="*/ 2213807 h 3113085"/>
                <a:gd name="connsiteX51" fmla="*/ 1917775 w 3113086"/>
                <a:gd name="connsiteY51" fmla="*/ 2273147 h 3113085"/>
                <a:gd name="connsiteX52" fmla="*/ 1072460 w 3113086"/>
                <a:gd name="connsiteY52" fmla="*/ 3035972 h 3113085"/>
                <a:gd name="connsiteX53" fmla="*/ 1726262 w 3113086"/>
                <a:gd name="connsiteY53" fmla="*/ 2334514 h 3113085"/>
                <a:gd name="connsiteX54" fmla="*/ 1727894 w 3113086"/>
                <a:gd name="connsiteY54" fmla="*/ 2315298 h 3113085"/>
                <a:gd name="connsiteX55" fmla="*/ 1718625 w 3113086"/>
                <a:gd name="connsiteY55" fmla="*/ 2344010 h 3113085"/>
                <a:gd name="connsiteX56" fmla="*/ 704680 w 3113086"/>
                <a:gd name="connsiteY56" fmla="*/ 2862059 h 3113085"/>
                <a:gd name="connsiteX57" fmla="*/ 1517755 w 3113086"/>
                <a:gd name="connsiteY57" fmla="*/ 2353719 h 3113085"/>
                <a:gd name="connsiteX58" fmla="*/ 1527826 w 3113086"/>
                <a:gd name="connsiteY58" fmla="*/ 2325828 h 3113085"/>
                <a:gd name="connsiteX59" fmla="*/ 1454584 w 3113086"/>
                <a:gd name="connsiteY59" fmla="*/ 2427542 h 3113085"/>
                <a:gd name="connsiteX60" fmla="*/ 394442 w 3113086"/>
                <a:gd name="connsiteY60" fmla="*/ 2598884 h 3113085"/>
                <a:gd name="connsiteX61" fmla="*/ 1209265 w 3113086"/>
                <a:gd name="connsiteY61" fmla="*/ 2422143 h 3113085"/>
                <a:gd name="connsiteX62" fmla="*/ 1302881 w 3113086"/>
                <a:gd name="connsiteY62" fmla="*/ 2326947 h 3113085"/>
                <a:gd name="connsiteX63" fmla="*/ 1239884 w 3113086"/>
                <a:gd name="connsiteY63" fmla="*/ 2373261 h 3113085"/>
                <a:gd name="connsiteX64" fmla="*/ 171519 w 3113086"/>
                <a:gd name="connsiteY64" fmla="*/ 2264380 h 3113085"/>
                <a:gd name="connsiteX65" fmla="*/ 1129832 w 3113086"/>
                <a:gd name="connsiteY65" fmla="*/ 2230682 h 3113085"/>
                <a:gd name="connsiteX66" fmla="*/ 1138291 w 3113086"/>
                <a:gd name="connsiteY66" fmla="*/ 2223547 h 3113085"/>
                <a:gd name="connsiteX67" fmla="*/ 1117424 w 3113086"/>
                <a:gd name="connsiteY67" fmla="*/ 2234230 h 3113085"/>
                <a:gd name="connsiteX68" fmla="*/ 34140 w 3113086"/>
                <a:gd name="connsiteY68" fmla="*/ 1883578 h 3113085"/>
                <a:gd name="connsiteX69" fmla="*/ 968521 w 3113086"/>
                <a:gd name="connsiteY69" fmla="*/ 2099058 h 3113085"/>
                <a:gd name="connsiteX70" fmla="*/ 978540 w 3113086"/>
                <a:gd name="connsiteY70" fmla="*/ 2094354 h 3113085"/>
                <a:gd name="connsiteX71" fmla="*/ 955616 w 3113086"/>
                <a:gd name="connsiteY71" fmla="*/ 2099273 h 3113085"/>
                <a:gd name="connsiteX72" fmla="*/ 0 w 3113086"/>
                <a:gd name="connsiteY72" fmla="*/ 1480195 h 3113085"/>
                <a:gd name="connsiteX73" fmla="*/ 846773 w 3113086"/>
                <a:gd name="connsiteY73" fmla="*/ 1930168 h 3113085"/>
                <a:gd name="connsiteX74" fmla="*/ 882920 w 3113086"/>
                <a:gd name="connsiteY74" fmla="*/ 1923699 h 3113085"/>
                <a:gd name="connsiteX75" fmla="*/ 828149 w 3113086"/>
                <a:gd name="connsiteY75" fmla="*/ 1920933 h 3113085"/>
                <a:gd name="connsiteX76" fmla="*/ 65324 w 3113086"/>
                <a:gd name="connsiteY76" fmla="*/ 1075618 h 3113085"/>
                <a:gd name="connsiteX77" fmla="*/ 766782 w 3113086"/>
                <a:gd name="connsiteY77" fmla="*/ 1729420 h 3113085"/>
                <a:gd name="connsiteX78" fmla="*/ 786003 w 3113086"/>
                <a:gd name="connsiteY78" fmla="*/ 1731052 h 3113085"/>
                <a:gd name="connsiteX79" fmla="*/ 757287 w 3113086"/>
                <a:gd name="connsiteY79" fmla="*/ 1721782 h 3113085"/>
                <a:gd name="connsiteX80" fmla="*/ 239238 w 3113086"/>
                <a:gd name="connsiteY80" fmla="*/ 707837 h 3113085"/>
                <a:gd name="connsiteX81" fmla="*/ 747578 w 3113086"/>
                <a:gd name="connsiteY81" fmla="*/ 1520912 h 3113085"/>
                <a:gd name="connsiteX82" fmla="*/ 775470 w 3113086"/>
                <a:gd name="connsiteY82" fmla="*/ 1530983 h 3113085"/>
                <a:gd name="connsiteX83" fmla="*/ 673756 w 3113086"/>
                <a:gd name="connsiteY83" fmla="*/ 1457741 h 3113085"/>
                <a:gd name="connsiteX84" fmla="*/ 502414 w 3113086"/>
                <a:gd name="connsiteY84" fmla="*/ 397599 h 3113085"/>
                <a:gd name="connsiteX85" fmla="*/ 782993 w 3113086"/>
                <a:gd name="connsiteY85" fmla="*/ 1314538 h 3113085"/>
                <a:gd name="connsiteX86" fmla="*/ 822107 w 3113086"/>
                <a:gd name="connsiteY86" fmla="*/ 1341776 h 3113085"/>
                <a:gd name="connsiteX87" fmla="*/ 787217 w 3113086"/>
                <a:gd name="connsiteY87" fmla="*/ 1303175 h 3113085"/>
                <a:gd name="connsiteX88" fmla="*/ 845546 w 3113086"/>
                <a:gd name="connsiteY88" fmla="*/ 166048 h 3113085"/>
                <a:gd name="connsiteX89" fmla="*/ 879243 w 3113086"/>
                <a:gd name="connsiteY89" fmla="*/ 1124362 h 3113085"/>
                <a:gd name="connsiteX90" fmla="*/ 888028 w 3113086"/>
                <a:gd name="connsiteY90" fmla="*/ 1134777 h 3113085"/>
                <a:gd name="connsiteX91" fmla="*/ 877637 w 3113086"/>
                <a:gd name="connsiteY91" fmla="*/ 1114479 h 3113085"/>
                <a:gd name="connsiteX92" fmla="*/ 1228289 w 3113086"/>
                <a:gd name="connsiteY92" fmla="*/ 31196 h 3113085"/>
                <a:gd name="connsiteX93" fmla="*/ 1012808 w 3113086"/>
                <a:gd name="connsiteY93" fmla="*/ 965577 h 3113085"/>
                <a:gd name="connsiteX94" fmla="*/ 1018596 w 3113086"/>
                <a:gd name="connsiteY94" fmla="*/ 977907 h 3113085"/>
                <a:gd name="connsiteX95" fmla="*/ 1013813 w 3113086"/>
                <a:gd name="connsiteY95" fmla="*/ 955615 h 3113085"/>
                <a:gd name="connsiteX96" fmla="*/ 1632891 w 3113086"/>
                <a:gd name="connsiteY96" fmla="*/ 0 h 311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</a:cxnLst>
              <a:rect l="l" t="t" r="r" b="b"/>
              <a:pathLst>
                <a:path w="3113086" h="3113085">
                  <a:moveTo>
                    <a:pt x="1632891" y="0"/>
                  </a:moveTo>
                  <a:cubicBezTo>
                    <a:pt x="1368077" y="145514"/>
                    <a:pt x="1203464" y="412545"/>
                    <a:pt x="1181698" y="701140"/>
                  </a:cubicBezTo>
                  <a:lnTo>
                    <a:pt x="1182661" y="816257"/>
                  </a:lnTo>
                  <a:lnTo>
                    <a:pt x="1193240" y="746941"/>
                  </a:lnTo>
                  <a:cubicBezTo>
                    <a:pt x="1272472" y="359746"/>
                    <a:pt x="1615062" y="68483"/>
                    <a:pt x="2025679" y="68483"/>
                  </a:cubicBezTo>
                  <a:cubicBezTo>
                    <a:pt x="1683318" y="152503"/>
                    <a:pt x="1429885" y="431585"/>
                    <a:pt x="1371877" y="769941"/>
                  </a:cubicBezTo>
                  <a:lnTo>
                    <a:pt x="1370245" y="789165"/>
                  </a:lnTo>
                  <a:lnTo>
                    <a:pt x="1379516" y="760445"/>
                  </a:lnTo>
                  <a:cubicBezTo>
                    <a:pt x="1532442" y="357840"/>
                    <a:pt x="1968505" y="128530"/>
                    <a:pt x="2393461" y="242396"/>
                  </a:cubicBezTo>
                  <a:cubicBezTo>
                    <a:pt x="2041020" y="234944"/>
                    <a:pt x="1723991" y="438923"/>
                    <a:pt x="1580386" y="750736"/>
                  </a:cubicBezTo>
                  <a:lnTo>
                    <a:pt x="1570315" y="778629"/>
                  </a:lnTo>
                  <a:lnTo>
                    <a:pt x="1643556" y="676914"/>
                  </a:lnTo>
                  <a:cubicBezTo>
                    <a:pt x="1905770" y="381210"/>
                    <a:pt x="2348094" y="300264"/>
                    <a:pt x="2703699" y="505572"/>
                  </a:cubicBezTo>
                  <a:cubicBezTo>
                    <a:pt x="2365195" y="407155"/>
                    <a:pt x="2006175" y="522131"/>
                    <a:pt x="1786760" y="786152"/>
                  </a:cubicBezTo>
                  <a:lnTo>
                    <a:pt x="1761081" y="823026"/>
                  </a:lnTo>
                  <a:lnTo>
                    <a:pt x="1806751" y="781747"/>
                  </a:lnTo>
                  <a:cubicBezTo>
                    <a:pt x="2140492" y="509543"/>
                    <a:pt x="2632788" y="528986"/>
                    <a:pt x="2943878" y="840076"/>
                  </a:cubicBezTo>
                  <a:cubicBezTo>
                    <a:pt x="2642381" y="657401"/>
                    <a:pt x="2265836" y="675539"/>
                    <a:pt x="1985564" y="873774"/>
                  </a:cubicBezTo>
                  <a:lnTo>
                    <a:pt x="1964536" y="891511"/>
                  </a:lnTo>
                  <a:lnTo>
                    <a:pt x="1997387" y="874693"/>
                  </a:lnTo>
                  <a:cubicBezTo>
                    <a:pt x="2390207" y="698143"/>
                    <a:pt x="2860697" y="844340"/>
                    <a:pt x="3080670" y="1225345"/>
                  </a:cubicBezTo>
                  <a:cubicBezTo>
                    <a:pt x="2836726" y="970862"/>
                    <a:pt x="2468317" y="890924"/>
                    <a:pt x="2146288" y="1009865"/>
                  </a:cubicBezTo>
                  <a:lnTo>
                    <a:pt x="2121388" y="1021555"/>
                  </a:lnTo>
                  <a:lnTo>
                    <a:pt x="2157470" y="1013813"/>
                  </a:lnTo>
                  <a:cubicBezTo>
                    <a:pt x="2582599" y="944948"/>
                    <a:pt x="2999219" y="1207935"/>
                    <a:pt x="3113086" y="1632891"/>
                  </a:cubicBezTo>
                  <a:cubicBezTo>
                    <a:pt x="2943319" y="1323942"/>
                    <a:pt x="2608153" y="1151377"/>
                    <a:pt x="2266312" y="1182917"/>
                  </a:cubicBezTo>
                  <a:lnTo>
                    <a:pt x="2264486" y="1183244"/>
                  </a:lnTo>
                  <a:lnTo>
                    <a:pt x="2269988" y="1183522"/>
                  </a:lnTo>
                  <a:cubicBezTo>
                    <a:pt x="2698455" y="1227035"/>
                    <a:pt x="3032813" y="1588890"/>
                    <a:pt x="3032813" y="2028837"/>
                  </a:cubicBezTo>
                  <a:cubicBezTo>
                    <a:pt x="2948793" y="1686476"/>
                    <a:pt x="2669711" y="1433043"/>
                    <a:pt x="2331355" y="1375035"/>
                  </a:cubicBezTo>
                  <a:lnTo>
                    <a:pt x="2312136" y="1373403"/>
                  </a:lnTo>
                  <a:lnTo>
                    <a:pt x="2340852" y="1382673"/>
                  </a:lnTo>
                  <a:cubicBezTo>
                    <a:pt x="2743458" y="1535599"/>
                    <a:pt x="2972768" y="1971662"/>
                    <a:pt x="2858901" y="2396618"/>
                  </a:cubicBezTo>
                  <a:cubicBezTo>
                    <a:pt x="2866353" y="2044177"/>
                    <a:pt x="2662374" y="1727148"/>
                    <a:pt x="2350561" y="1583543"/>
                  </a:cubicBezTo>
                  <a:lnTo>
                    <a:pt x="2322669" y="1573472"/>
                  </a:lnTo>
                  <a:lnTo>
                    <a:pt x="2424383" y="1646714"/>
                  </a:lnTo>
                  <a:cubicBezTo>
                    <a:pt x="2720088" y="1908927"/>
                    <a:pt x="2801034" y="2351251"/>
                    <a:pt x="2595725" y="2706856"/>
                  </a:cubicBezTo>
                  <a:cubicBezTo>
                    <a:pt x="2680083" y="2416710"/>
                    <a:pt x="2607661" y="2111490"/>
                    <a:pt x="2418984" y="1892032"/>
                  </a:cubicBezTo>
                  <a:lnTo>
                    <a:pt x="2332035" y="1806526"/>
                  </a:lnTo>
                  <a:lnTo>
                    <a:pt x="2378730" y="1870042"/>
                  </a:lnTo>
                  <a:cubicBezTo>
                    <a:pt x="2596493" y="2199855"/>
                    <a:pt x="2560199" y="2648057"/>
                    <a:pt x="2269849" y="2938407"/>
                  </a:cubicBezTo>
                  <a:cubicBezTo>
                    <a:pt x="2452524" y="2636910"/>
                    <a:pt x="2434387" y="2260365"/>
                    <a:pt x="2236152" y="1980093"/>
                  </a:cubicBezTo>
                  <a:lnTo>
                    <a:pt x="2220059" y="1961014"/>
                  </a:lnTo>
                  <a:lnTo>
                    <a:pt x="2237172" y="1994442"/>
                  </a:lnTo>
                  <a:cubicBezTo>
                    <a:pt x="2413722" y="2387262"/>
                    <a:pt x="2267526" y="2857752"/>
                    <a:pt x="1886520" y="3077726"/>
                  </a:cubicBezTo>
                  <a:cubicBezTo>
                    <a:pt x="2141004" y="2833782"/>
                    <a:pt x="2220942" y="2465373"/>
                    <a:pt x="2102001" y="2143344"/>
                  </a:cubicBezTo>
                  <a:lnTo>
                    <a:pt x="2091393" y="2120746"/>
                  </a:lnTo>
                  <a:lnTo>
                    <a:pt x="2099272" y="2157468"/>
                  </a:lnTo>
                  <a:cubicBezTo>
                    <a:pt x="2168137" y="2582598"/>
                    <a:pt x="1905150" y="2999217"/>
                    <a:pt x="1480194" y="3113085"/>
                  </a:cubicBezTo>
                  <a:cubicBezTo>
                    <a:pt x="1789144" y="2943318"/>
                    <a:pt x="1961709" y="2608152"/>
                    <a:pt x="1930169" y="2266311"/>
                  </a:cubicBezTo>
                  <a:lnTo>
                    <a:pt x="1920771" y="2213807"/>
                  </a:lnTo>
                  <a:lnTo>
                    <a:pt x="1917775" y="2273147"/>
                  </a:lnTo>
                  <a:cubicBezTo>
                    <a:pt x="1874262" y="2701614"/>
                    <a:pt x="1512407" y="3035972"/>
                    <a:pt x="1072460" y="3035972"/>
                  </a:cubicBezTo>
                  <a:cubicBezTo>
                    <a:pt x="1414821" y="2951952"/>
                    <a:pt x="1668254" y="2672870"/>
                    <a:pt x="1726262" y="2334514"/>
                  </a:cubicBezTo>
                  <a:lnTo>
                    <a:pt x="1727894" y="2315298"/>
                  </a:lnTo>
                  <a:lnTo>
                    <a:pt x="1718625" y="2344010"/>
                  </a:lnTo>
                  <a:cubicBezTo>
                    <a:pt x="1565699" y="2746616"/>
                    <a:pt x="1129636" y="2975926"/>
                    <a:pt x="704680" y="2862059"/>
                  </a:cubicBezTo>
                  <a:cubicBezTo>
                    <a:pt x="1057121" y="2869511"/>
                    <a:pt x="1374150" y="2665532"/>
                    <a:pt x="1517755" y="2353719"/>
                  </a:cubicBezTo>
                  <a:lnTo>
                    <a:pt x="1527826" y="2325828"/>
                  </a:lnTo>
                  <a:lnTo>
                    <a:pt x="1454584" y="2427542"/>
                  </a:lnTo>
                  <a:cubicBezTo>
                    <a:pt x="1192370" y="2723246"/>
                    <a:pt x="750047" y="2804192"/>
                    <a:pt x="394442" y="2598884"/>
                  </a:cubicBezTo>
                  <a:cubicBezTo>
                    <a:pt x="684588" y="2683241"/>
                    <a:pt x="989807" y="2610820"/>
                    <a:pt x="1209265" y="2422143"/>
                  </a:cubicBezTo>
                  <a:lnTo>
                    <a:pt x="1302881" y="2326947"/>
                  </a:lnTo>
                  <a:lnTo>
                    <a:pt x="1239884" y="2373261"/>
                  </a:lnTo>
                  <a:cubicBezTo>
                    <a:pt x="910071" y="2591024"/>
                    <a:pt x="461869" y="2554730"/>
                    <a:pt x="171519" y="2264380"/>
                  </a:cubicBezTo>
                  <a:cubicBezTo>
                    <a:pt x="473016" y="2447054"/>
                    <a:pt x="849560" y="2428917"/>
                    <a:pt x="1129832" y="2230682"/>
                  </a:cubicBezTo>
                  <a:lnTo>
                    <a:pt x="1138291" y="2223547"/>
                  </a:lnTo>
                  <a:lnTo>
                    <a:pt x="1117424" y="2234230"/>
                  </a:lnTo>
                  <a:cubicBezTo>
                    <a:pt x="724603" y="2410780"/>
                    <a:pt x="254114" y="2264583"/>
                    <a:pt x="34140" y="1883578"/>
                  </a:cubicBezTo>
                  <a:cubicBezTo>
                    <a:pt x="278084" y="2138061"/>
                    <a:pt x="646493" y="2217999"/>
                    <a:pt x="968521" y="2099058"/>
                  </a:cubicBezTo>
                  <a:lnTo>
                    <a:pt x="978540" y="2094354"/>
                  </a:lnTo>
                  <a:lnTo>
                    <a:pt x="955616" y="2099273"/>
                  </a:lnTo>
                  <a:cubicBezTo>
                    <a:pt x="530487" y="2168138"/>
                    <a:pt x="113867" y="1905151"/>
                    <a:pt x="0" y="1480195"/>
                  </a:cubicBezTo>
                  <a:cubicBezTo>
                    <a:pt x="169767" y="1789144"/>
                    <a:pt x="504933" y="1961709"/>
                    <a:pt x="846773" y="1930168"/>
                  </a:cubicBezTo>
                  <a:lnTo>
                    <a:pt x="882920" y="1923699"/>
                  </a:lnTo>
                  <a:lnTo>
                    <a:pt x="828149" y="1920933"/>
                  </a:lnTo>
                  <a:cubicBezTo>
                    <a:pt x="399682" y="1877420"/>
                    <a:pt x="65324" y="1515565"/>
                    <a:pt x="65324" y="1075618"/>
                  </a:cubicBezTo>
                  <a:cubicBezTo>
                    <a:pt x="149344" y="1417979"/>
                    <a:pt x="428426" y="1671412"/>
                    <a:pt x="766782" y="1729420"/>
                  </a:cubicBezTo>
                  <a:lnTo>
                    <a:pt x="786003" y="1731052"/>
                  </a:lnTo>
                  <a:lnTo>
                    <a:pt x="757287" y="1721782"/>
                  </a:lnTo>
                  <a:cubicBezTo>
                    <a:pt x="354681" y="1568856"/>
                    <a:pt x="125371" y="1132793"/>
                    <a:pt x="239238" y="707837"/>
                  </a:cubicBezTo>
                  <a:cubicBezTo>
                    <a:pt x="231786" y="1060278"/>
                    <a:pt x="435765" y="1377307"/>
                    <a:pt x="747578" y="1520912"/>
                  </a:cubicBezTo>
                  <a:lnTo>
                    <a:pt x="775470" y="1530983"/>
                  </a:lnTo>
                  <a:lnTo>
                    <a:pt x="673756" y="1457741"/>
                  </a:lnTo>
                  <a:cubicBezTo>
                    <a:pt x="378051" y="1195528"/>
                    <a:pt x="297105" y="753204"/>
                    <a:pt x="502414" y="397599"/>
                  </a:cubicBezTo>
                  <a:cubicBezTo>
                    <a:pt x="403997" y="736103"/>
                    <a:pt x="518973" y="1095123"/>
                    <a:pt x="782993" y="1314538"/>
                  </a:cubicBezTo>
                  <a:lnTo>
                    <a:pt x="822107" y="1341776"/>
                  </a:lnTo>
                  <a:lnTo>
                    <a:pt x="787217" y="1303175"/>
                  </a:lnTo>
                  <a:cubicBezTo>
                    <a:pt x="515013" y="969434"/>
                    <a:pt x="534456" y="477138"/>
                    <a:pt x="845546" y="166048"/>
                  </a:cubicBezTo>
                  <a:cubicBezTo>
                    <a:pt x="662871" y="467545"/>
                    <a:pt x="681008" y="844089"/>
                    <a:pt x="879243" y="1124362"/>
                  </a:cubicBezTo>
                  <a:lnTo>
                    <a:pt x="888028" y="1134777"/>
                  </a:lnTo>
                  <a:lnTo>
                    <a:pt x="877637" y="1114479"/>
                  </a:lnTo>
                  <a:cubicBezTo>
                    <a:pt x="701087" y="721659"/>
                    <a:pt x="847283" y="251170"/>
                    <a:pt x="1228289" y="31196"/>
                  </a:cubicBezTo>
                  <a:cubicBezTo>
                    <a:pt x="973805" y="275140"/>
                    <a:pt x="893867" y="643548"/>
                    <a:pt x="1012808" y="965577"/>
                  </a:cubicBezTo>
                  <a:lnTo>
                    <a:pt x="1018596" y="977907"/>
                  </a:lnTo>
                  <a:lnTo>
                    <a:pt x="1013813" y="955615"/>
                  </a:lnTo>
                  <a:cubicBezTo>
                    <a:pt x="944948" y="530486"/>
                    <a:pt x="1207935" y="113866"/>
                    <a:pt x="1632891" y="0"/>
                  </a:cubicBezTo>
                  <a:close/>
                </a:path>
              </a:pathLst>
            </a:custGeom>
            <a:gradFill flip="none" rotWithShape="1">
              <a:gsLst>
                <a:gs pos="80000">
                  <a:schemeClr val="tx1"/>
                </a:gs>
                <a:gs pos="0">
                  <a:schemeClr val="tx1"/>
                </a:gs>
                <a:gs pos="4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A06DD980-5F61-4FEC-9ECB-E2B6D66E98F6}"/>
                </a:ext>
              </a:extLst>
            </p:cNvPr>
            <p:cNvSpPr/>
            <p:nvPr/>
          </p:nvSpPr>
          <p:spPr>
            <a:xfrm>
              <a:off x="44360" y="4171532"/>
              <a:ext cx="2233976" cy="2233974"/>
            </a:xfrm>
            <a:custGeom>
              <a:avLst/>
              <a:gdLst>
                <a:gd name="connsiteX0" fmla="*/ 1632891 w 3113086"/>
                <a:gd name="connsiteY0" fmla="*/ 0 h 3113085"/>
                <a:gd name="connsiteX1" fmla="*/ 1181698 w 3113086"/>
                <a:gd name="connsiteY1" fmla="*/ 701140 h 3113085"/>
                <a:gd name="connsiteX2" fmla="*/ 1182661 w 3113086"/>
                <a:gd name="connsiteY2" fmla="*/ 816257 h 3113085"/>
                <a:gd name="connsiteX3" fmla="*/ 1193240 w 3113086"/>
                <a:gd name="connsiteY3" fmla="*/ 746941 h 3113085"/>
                <a:gd name="connsiteX4" fmla="*/ 2025679 w 3113086"/>
                <a:gd name="connsiteY4" fmla="*/ 68483 h 3113085"/>
                <a:gd name="connsiteX5" fmla="*/ 1371877 w 3113086"/>
                <a:gd name="connsiteY5" fmla="*/ 769941 h 3113085"/>
                <a:gd name="connsiteX6" fmla="*/ 1370245 w 3113086"/>
                <a:gd name="connsiteY6" fmla="*/ 789165 h 3113085"/>
                <a:gd name="connsiteX7" fmla="*/ 1379516 w 3113086"/>
                <a:gd name="connsiteY7" fmla="*/ 760445 h 3113085"/>
                <a:gd name="connsiteX8" fmla="*/ 2393461 w 3113086"/>
                <a:gd name="connsiteY8" fmla="*/ 242396 h 3113085"/>
                <a:gd name="connsiteX9" fmla="*/ 1580386 w 3113086"/>
                <a:gd name="connsiteY9" fmla="*/ 750736 h 3113085"/>
                <a:gd name="connsiteX10" fmla="*/ 1570315 w 3113086"/>
                <a:gd name="connsiteY10" fmla="*/ 778629 h 3113085"/>
                <a:gd name="connsiteX11" fmla="*/ 1643556 w 3113086"/>
                <a:gd name="connsiteY11" fmla="*/ 676914 h 3113085"/>
                <a:gd name="connsiteX12" fmla="*/ 2703699 w 3113086"/>
                <a:gd name="connsiteY12" fmla="*/ 505572 h 3113085"/>
                <a:gd name="connsiteX13" fmla="*/ 1786760 w 3113086"/>
                <a:gd name="connsiteY13" fmla="*/ 786152 h 3113085"/>
                <a:gd name="connsiteX14" fmla="*/ 1761081 w 3113086"/>
                <a:gd name="connsiteY14" fmla="*/ 823026 h 3113085"/>
                <a:gd name="connsiteX15" fmla="*/ 1806751 w 3113086"/>
                <a:gd name="connsiteY15" fmla="*/ 781747 h 3113085"/>
                <a:gd name="connsiteX16" fmla="*/ 2943878 w 3113086"/>
                <a:gd name="connsiteY16" fmla="*/ 840076 h 3113085"/>
                <a:gd name="connsiteX17" fmla="*/ 1985564 w 3113086"/>
                <a:gd name="connsiteY17" fmla="*/ 873774 h 3113085"/>
                <a:gd name="connsiteX18" fmla="*/ 1964536 w 3113086"/>
                <a:gd name="connsiteY18" fmla="*/ 891511 h 3113085"/>
                <a:gd name="connsiteX19" fmla="*/ 1997387 w 3113086"/>
                <a:gd name="connsiteY19" fmla="*/ 874693 h 3113085"/>
                <a:gd name="connsiteX20" fmla="*/ 3080670 w 3113086"/>
                <a:gd name="connsiteY20" fmla="*/ 1225345 h 3113085"/>
                <a:gd name="connsiteX21" fmla="*/ 2146288 w 3113086"/>
                <a:gd name="connsiteY21" fmla="*/ 1009865 h 3113085"/>
                <a:gd name="connsiteX22" fmla="*/ 2121388 w 3113086"/>
                <a:gd name="connsiteY22" fmla="*/ 1021555 h 3113085"/>
                <a:gd name="connsiteX23" fmla="*/ 2157470 w 3113086"/>
                <a:gd name="connsiteY23" fmla="*/ 1013813 h 3113085"/>
                <a:gd name="connsiteX24" fmla="*/ 3113086 w 3113086"/>
                <a:gd name="connsiteY24" fmla="*/ 1632891 h 3113085"/>
                <a:gd name="connsiteX25" fmla="*/ 2266312 w 3113086"/>
                <a:gd name="connsiteY25" fmla="*/ 1182917 h 3113085"/>
                <a:gd name="connsiteX26" fmla="*/ 2264486 w 3113086"/>
                <a:gd name="connsiteY26" fmla="*/ 1183244 h 3113085"/>
                <a:gd name="connsiteX27" fmla="*/ 2269988 w 3113086"/>
                <a:gd name="connsiteY27" fmla="*/ 1183522 h 3113085"/>
                <a:gd name="connsiteX28" fmla="*/ 3032813 w 3113086"/>
                <a:gd name="connsiteY28" fmla="*/ 2028837 h 3113085"/>
                <a:gd name="connsiteX29" fmla="*/ 2331355 w 3113086"/>
                <a:gd name="connsiteY29" fmla="*/ 1375035 h 3113085"/>
                <a:gd name="connsiteX30" fmla="*/ 2312136 w 3113086"/>
                <a:gd name="connsiteY30" fmla="*/ 1373403 h 3113085"/>
                <a:gd name="connsiteX31" fmla="*/ 2340852 w 3113086"/>
                <a:gd name="connsiteY31" fmla="*/ 1382673 h 3113085"/>
                <a:gd name="connsiteX32" fmla="*/ 2858901 w 3113086"/>
                <a:gd name="connsiteY32" fmla="*/ 2396618 h 3113085"/>
                <a:gd name="connsiteX33" fmla="*/ 2350561 w 3113086"/>
                <a:gd name="connsiteY33" fmla="*/ 1583543 h 3113085"/>
                <a:gd name="connsiteX34" fmla="*/ 2322669 w 3113086"/>
                <a:gd name="connsiteY34" fmla="*/ 1573472 h 3113085"/>
                <a:gd name="connsiteX35" fmla="*/ 2424383 w 3113086"/>
                <a:gd name="connsiteY35" fmla="*/ 1646714 h 3113085"/>
                <a:gd name="connsiteX36" fmla="*/ 2595725 w 3113086"/>
                <a:gd name="connsiteY36" fmla="*/ 2706856 h 3113085"/>
                <a:gd name="connsiteX37" fmla="*/ 2418984 w 3113086"/>
                <a:gd name="connsiteY37" fmla="*/ 1892032 h 3113085"/>
                <a:gd name="connsiteX38" fmla="*/ 2332035 w 3113086"/>
                <a:gd name="connsiteY38" fmla="*/ 1806526 h 3113085"/>
                <a:gd name="connsiteX39" fmla="*/ 2378730 w 3113086"/>
                <a:gd name="connsiteY39" fmla="*/ 1870042 h 3113085"/>
                <a:gd name="connsiteX40" fmla="*/ 2269849 w 3113086"/>
                <a:gd name="connsiteY40" fmla="*/ 2938407 h 3113085"/>
                <a:gd name="connsiteX41" fmla="*/ 2236152 w 3113086"/>
                <a:gd name="connsiteY41" fmla="*/ 1980093 h 3113085"/>
                <a:gd name="connsiteX42" fmla="*/ 2220059 w 3113086"/>
                <a:gd name="connsiteY42" fmla="*/ 1961014 h 3113085"/>
                <a:gd name="connsiteX43" fmla="*/ 2237172 w 3113086"/>
                <a:gd name="connsiteY43" fmla="*/ 1994442 h 3113085"/>
                <a:gd name="connsiteX44" fmla="*/ 1886520 w 3113086"/>
                <a:gd name="connsiteY44" fmla="*/ 3077726 h 3113085"/>
                <a:gd name="connsiteX45" fmla="*/ 2102001 w 3113086"/>
                <a:gd name="connsiteY45" fmla="*/ 2143344 h 3113085"/>
                <a:gd name="connsiteX46" fmla="*/ 2091393 w 3113086"/>
                <a:gd name="connsiteY46" fmla="*/ 2120746 h 3113085"/>
                <a:gd name="connsiteX47" fmla="*/ 2099272 w 3113086"/>
                <a:gd name="connsiteY47" fmla="*/ 2157468 h 3113085"/>
                <a:gd name="connsiteX48" fmla="*/ 1480194 w 3113086"/>
                <a:gd name="connsiteY48" fmla="*/ 3113085 h 3113085"/>
                <a:gd name="connsiteX49" fmla="*/ 1930169 w 3113086"/>
                <a:gd name="connsiteY49" fmla="*/ 2266311 h 3113085"/>
                <a:gd name="connsiteX50" fmla="*/ 1920771 w 3113086"/>
                <a:gd name="connsiteY50" fmla="*/ 2213807 h 3113085"/>
                <a:gd name="connsiteX51" fmla="*/ 1917775 w 3113086"/>
                <a:gd name="connsiteY51" fmla="*/ 2273147 h 3113085"/>
                <a:gd name="connsiteX52" fmla="*/ 1072460 w 3113086"/>
                <a:gd name="connsiteY52" fmla="*/ 3035972 h 3113085"/>
                <a:gd name="connsiteX53" fmla="*/ 1726262 w 3113086"/>
                <a:gd name="connsiteY53" fmla="*/ 2334514 h 3113085"/>
                <a:gd name="connsiteX54" fmla="*/ 1727894 w 3113086"/>
                <a:gd name="connsiteY54" fmla="*/ 2315298 h 3113085"/>
                <a:gd name="connsiteX55" fmla="*/ 1718625 w 3113086"/>
                <a:gd name="connsiteY55" fmla="*/ 2344010 h 3113085"/>
                <a:gd name="connsiteX56" fmla="*/ 704680 w 3113086"/>
                <a:gd name="connsiteY56" fmla="*/ 2862059 h 3113085"/>
                <a:gd name="connsiteX57" fmla="*/ 1517755 w 3113086"/>
                <a:gd name="connsiteY57" fmla="*/ 2353719 h 3113085"/>
                <a:gd name="connsiteX58" fmla="*/ 1527826 w 3113086"/>
                <a:gd name="connsiteY58" fmla="*/ 2325828 h 3113085"/>
                <a:gd name="connsiteX59" fmla="*/ 1454584 w 3113086"/>
                <a:gd name="connsiteY59" fmla="*/ 2427542 h 3113085"/>
                <a:gd name="connsiteX60" fmla="*/ 394442 w 3113086"/>
                <a:gd name="connsiteY60" fmla="*/ 2598884 h 3113085"/>
                <a:gd name="connsiteX61" fmla="*/ 1209265 w 3113086"/>
                <a:gd name="connsiteY61" fmla="*/ 2422143 h 3113085"/>
                <a:gd name="connsiteX62" fmla="*/ 1302881 w 3113086"/>
                <a:gd name="connsiteY62" fmla="*/ 2326947 h 3113085"/>
                <a:gd name="connsiteX63" fmla="*/ 1239884 w 3113086"/>
                <a:gd name="connsiteY63" fmla="*/ 2373261 h 3113085"/>
                <a:gd name="connsiteX64" fmla="*/ 171519 w 3113086"/>
                <a:gd name="connsiteY64" fmla="*/ 2264380 h 3113085"/>
                <a:gd name="connsiteX65" fmla="*/ 1129832 w 3113086"/>
                <a:gd name="connsiteY65" fmla="*/ 2230682 h 3113085"/>
                <a:gd name="connsiteX66" fmla="*/ 1138291 w 3113086"/>
                <a:gd name="connsiteY66" fmla="*/ 2223547 h 3113085"/>
                <a:gd name="connsiteX67" fmla="*/ 1117424 w 3113086"/>
                <a:gd name="connsiteY67" fmla="*/ 2234230 h 3113085"/>
                <a:gd name="connsiteX68" fmla="*/ 34140 w 3113086"/>
                <a:gd name="connsiteY68" fmla="*/ 1883578 h 3113085"/>
                <a:gd name="connsiteX69" fmla="*/ 968521 w 3113086"/>
                <a:gd name="connsiteY69" fmla="*/ 2099058 h 3113085"/>
                <a:gd name="connsiteX70" fmla="*/ 978540 w 3113086"/>
                <a:gd name="connsiteY70" fmla="*/ 2094354 h 3113085"/>
                <a:gd name="connsiteX71" fmla="*/ 955616 w 3113086"/>
                <a:gd name="connsiteY71" fmla="*/ 2099273 h 3113085"/>
                <a:gd name="connsiteX72" fmla="*/ 0 w 3113086"/>
                <a:gd name="connsiteY72" fmla="*/ 1480195 h 3113085"/>
                <a:gd name="connsiteX73" fmla="*/ 846773 w 3113086"/>
                <a:gd name="connsiteY73" fmla="*/ 1930168 h 3113085"/>
                <a:gd name="connsiteX74" fmla="*/ 882920 w 3113086"/>
                <a:gd name="connsiteY74" fmla="*/ 1923699 h 3113085"/>
                <a:gd name="connsiteX75" fmla="*/ 828149 w 3113086"/>
                <a:gd name="connsiteY75" fmla="*/ 1920933 h 3113085"/>
                <a:gd name="connsiteX76" fmla="*/ 65324 w 3113086"/>
                <a:gd name="connsiteY76" fmla="*/ 1075618 h 3113085"/>
                <a:gd name="connsiteX77" fmla="*/ 766782 w 3113086"/>
                <a:gd name="connsiteY77" fmla="*/ 1729420 h 3113085"/>
                <a:gd name="connsiteX78" fmla="*/ 786003 w 3113086"/>
                <a:gd name="connsiteY78" fmla="*/ 1731052 h 3113085"/>
                <a:gd name="connsiteX79" fmla="*/ 757287 w 3113086"/>
                <a:gd name="connsiteY79" fmla="*/ 1721782 h 3113085"/>
                <a:gd name="connsiteX80" fmla="*/ 239238 w 3113086"/>
                <a:gd name="connsiteY80" fmla="*/ 707837 h 3113085"/>
                <a:gd name="connsiteX81" fmla="*/ 747578 w 3113086"/>
                <a:gd name="connsiteY81" fmla="*/ 1520912 h 3113085"/>
                <a:gd name="connsiteX82" fmla="*/ 775470 w 3113086"/>
                <a:gd name="connsiteY82" fmla="*/ 1530983 h 3113085"/>
                <a:gd name="connsiteX83" fmla="*/ 673756 w 3113086"/>
                <a:gd name="connsiteY83" fmla="*/ 1457741 h 3113085"/>
                <a:gd name="connsiteX84" fmla="*/ 502414 w 3113086"/>
                <a:gd name="connsiteY84" fmla="*/ 397599 h 3113085"/>
                <a:gd name="connsiteX85" fmla="*/ 782993 w 3113086"/>
                <a:gd name="connsiteY85" fmla="*/ 1314538 h 3113085"/>
                <a:gd name="connsiteX86" fmla="*/ 822107 w 3113086"/>
                <a:gd name="connsiteY86" fmla="*/ 1341776 h 3113085"/>
                <a:gd name="connsiteX87" fmla="*/ 787217 w 3113086"/>
                <a:gd name="connsiteY87" fmla="*/ 1303175 h 3113085"/>
                <a:gd name="connsiteX88" fmla="*/ 845546 w 3113086"/>
                <a:gd name="connsiteY88" fmla="*/ 166048 h 3113085"/>
                <a:gd name="connsiteX89" fmla="*/ 879243 w 3113086"/>
                <a:gd name="connsiteY89" fmla="*/ 1124362 h 3113085"/>
                <a:gd name="connsiteX90" fmla="*/ 888028 w 3113086"/>
                <a:gd name="connsiteY90" fmla="*/ 1134777 h 3113085"/>
                <a:gd name="connsiteX91" fmla="*/ 877637 w 3113086"/>
                <a:gd name="connsiteY91" fmla="*/ 1114479 h 3113085"/>
                <a:gd name="connsiteX92" fmla="*/ 1228289 w 3113086"/>
                <a:gd name="connsiteY92" fmla="*/ 31196 h 3113085"/>
                <a:gd name="connsiteX93" fmla="*/ 1012808 w 3113086"/>
                <a:gd name="connsiteY93" fmla="*/ 965577 h 3113085"/>
                <a:gd name="connsiteX94" fmla="*/ 1018596 w 3113086"/>
                <a:gd name="connsiteY94" fmla="*/ 977907 h 3113085"/>
                <a:gd name="connsiteX95" fmla="*/ 1013813 w 3113086"/>
                <a:gd name="connsiteY95" fmla="*/ 955615 h 3113085"/>
                <a:gd name="connsiteX96" fmla="*/ 1632891 w 3113086"/>
                <a:gd name="connsiteY96" fmla="*/ 0 h 311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</a:cxnLst>
              <a:rect l="l" t="t" r="r" b="b"/>
              <a:pathLst>
                <a:path w="3113086" h="3113085">
                  <a:moveTo>
                    <a:pt x="1632891" y="0"/>
                  </a:moveTo>
                  <a:cubicBezTo>
                    <a:pt x="1368077" y="145514"/>
                    <a:pt x="1203464" y="412545"/>
                    <a:pt x="1181698" y="701140"/>
                  </a:cubicBezTo>
                  <a:lnTo>
                    <a:pt x="1182661" y="816257"/>
                  </a:lnTo>
                  <a:lnTo>
                    <a:pt x="1193240" y="746941"/>
                  </a:lnTo>
                  <a:cubicBezTo>
                    <a:pt x="1272472" y="359746"/>
                    <a:pt x="1615062" y="68483"/>
                    <a:pt x="2025679" y="68483"/>
                  </a:cubicBezTo>
                  <a:cubicBezTo>
                    <a:pt x="1683318" y="152503"/>
                    <a:pt x="1429885" y="431585"/>
                    <a:pt x="1371877" y="769941"/>
                  </a:cubicBezTo>
                  <a:lnTo>
                    <a:pt x="1370245" y="789165"/>
                  </a:lnTo>
                  <a:lnTo>
                    <a:pt x="1379516" y="760445"/>
                  </a:lnTo>
                  <a:cubicBezTo>
                    <a:pt x="1532442" y="357840"/>
                    <a:pt x="1968505" y="128530"/>
                    <a:pt x="2393461" y="242396"/>
                  </a:cubicBezTo>
                  <a:cubicBezTo>
                    <a:pt x="2041020" y="234944"/>
                    <a:pt x="1723991" y="438923"/>
                    <a:pt x="1580386" y="750736"/>
                  </a:cubicBezTo>
                  <a:lnTo>
                    <a:pt x="1570315" y="778629"/>
                  </a:lnTo>
                  <a:lnTo>
                    <a:pt x="1643556" y="676914"/>
                  </a:lnTo>
                  <a:cubicBezTo>
                    <a:pt x="1905770" y="381210"/>
                    <a:pt x="2348094" y="300264"/>
                    <a:pt x="2703699" y="505572"/>
                  </a:cubicBezTo>
                  <a:cubicBezTo>
                    <a:pt x="2365195" y="407155"/>
                    <a:pt x="2006175" y="522131"/>
                    <a:pt x="1786760" y="786152"/>
                  </a:cubicBezTo>
                  <a:lnTo>
                    <a:pt x="1761081" y="823026"/>
                  </a:lnTo>
                  <a:lnTo>
                    <a:pt x="1806751" y="781747"/>
                  </a:lnTo>
                  <a:cubicBezTo>
                    <a:pt x="2140492" y="509543"/>
                    <a:pt x="2632788" y="528986"/>
                    <a:pt x="2943878" y="840076"/>
                  </a:cubicBezTo>
                  <a:cubicBezTo>
                    <a:pt x="2642381" y="657401"/>
                    <a:pt x="2265836" y="675539"/>
                    <a:pt x="1985564" y="873774"/>
                  </a:cubicBezTo>
                  <a:lnTo>
                    <a:pt x="1964536" y="891511"/>
                  </a:lnTo>
                  <a:lnTo>
                    <a:pt x="1997387" y="874693"/>
                  </a:lnTo>
                  <a:cubicBezTo>
                    <a:pt x="2390207" y="698143"/>
                    <a:pt x="2860697" y="844340"/>
                    <a:pt x="3080670" y="1225345"/>
                  </a:cubicBezTo>
                  <a:cubicBezTo>
                    <a:pt x="2836726" y="970862"/>
                    <a:pt x="2468317" y="890924"/>
                    <a:pt x="2146288" y="1009865"/>
                  </a:cubicBezTo>
                  <a:lnTo>
                    <a:pt x="2121388" y="1021555"/>
                  </a:lnTo>
                  <a:lnTo>
                    <a:pt x="2157470" y="1013813"/>
                  </a:lnTo>
                  <a:cubicBezTo>
                    <a:pt x="2582599" y="944948"/>
                    <a:pt x="2999219" y="1207935"/>
                    <a:pt x="3113086" y="1632891"/>
                  </a:cubicBezTo>
                  <a:cubicBezTo>
                    <a:pt x="2943319" y="1323942"/>
                    <a:pt x="2608153" y="1151377"/>
                    <a:pt x="2266312" y="1182917"/>
                  </a:cubicBezTo>
                  <a:lnTo>
                    <a:pt x="2264486" y="1183244"/>
                  </a:lnTo>
                  <a:lnTo>
                    <a:pt x="2269988" y="1183522"/>
                  </a:lnTo>
                  <a:cubicBezTo>
                    <a:pt x="2698455" y="1227035"/>
                    <a:pt x="3032813" y="1588890"/>
                    <a:pt x="3032813" y="2028837"/>
                  </a:cubicBezTo>
                  <a:cubicBezTo>
                    <a:pt x="2948793" y="1686476"/>
                    <a:pt x="2669711" y="1433043"/>
                    <a:pt x="2331355" y="1375035"/>
                  </a:cubicBezTo>
                  <a:lnTo>
                    <a:pt x="2312136" y="1373403"/>
                  </a:lnTo>
                  <a:lnTo>
                    <a:pt x="2340852" y="1382673"/>
                  </a:lnTo>
                  <a:cubicBezTo>
                    <a:pt x="2743458" y="1535599"/>
                    <a:pt x="2972768" y="1971662"/>
                    <a:pt x="2858901" y="2396618"/>
                  </a:cubicBezTo>
                  <a:cubicBezTo>
                    <a:pt x="2866353" y="2044177"/>
                    <a:pt x="2662374" y="1727148"/>
                    <a:pt x="2350561" y="1583543"/>
                  </a:cubicBezTo>
                  <a:lnTo>
                    <a:pt x="2322669" y="1573472"/>
                  </a:lnTo>
                  <a:lnTo>
                    <a:pt x="2424383" y="1646714"/>
                  </a:lnTo>
                  <a:cubicBezTo>
                    <a:pt x="2720088" y="1908927"/>
                    <a:pt x="2801034" y="2351251"/>
                    <a:pt x="2595725" y="2706856"/>
                  </a:cubicBezTo>
                  <a:cubicBezTo>
                    <a:pt x="2680083" y="2416710"/>
                    <a:pt x="2607661" y="2111490"/>
                    <a:pt x="2418984" y="1892032"/>
                  </a:cubicBezTo>
                  <a:lnTo>
                    <a:pt x="2332035" y="1806526"/>
                  </a:lnTo>
                  <a:lnTo>
                    <a:pt x="2378730" y="1870042"/>
                  </a:lnTo>
                  <a:cubicBezTo>
                    <a:pt x="2596493" y="2199855"/>
                    <a:pt x="2560199" y="2648057"/>
                    <a:pt x="2269849" y="2938407"/>
                  </a:cubicBezTo>
                  <a:cubicBezTo>
                    <a:pt x="2452524" y="2636910"/>
                    <a:pt x="2434387" y="2260365"/>
                    <a:pt x="2236152" y="1980093"/>
                  </a:cubicBezTo>
                  <a:lnTo>
                    <a:pt x="2220059" y="1961014"/>
                  </a:lnTo>
                  <a:lnTo>
                    <a:pt x="2237172" y="1994442"/>
                  </a:lnTo>
                  <a:cubicBezTo>
                    <a:pt x="2413722" y="2387262"/>
                    <a:pt x="2267526" y="2857752"/>
                    <a:pt x="1886520" y="3077726"/>
                  </a:cubicBezTo>
                  <a:cubicBezTo>
                    <a:pt x="2141004" y="2833782"/>
                    <a:pt x="2220942" y="2465373"/>
                    <a:pt x="2102001" y="2143344"/>
                  </a:cubicBezTo>
                  <a:lnTo>
                    <a:pt x="2091393" y="2120746"/>
                  </a:lnTo>
                  <a:lnTo>
                    <a:pt x="2099272" y="2157468"/>
                  </a:lnTo>
                  <a:cubicBezTo>
                    <a:pt x="2168137" y="2582598"/>
                    <a:pt x="1905150" y="2999217"/>
                    <a:pt x="1480194" y="3113085"/>
                  </a:cubicBezTo>
                  <a:cubicBezTo>
                    <a:pt x="1789144" y="2943318"/>
                    <a:pt x="1961709" y="2608152"/>
                    <a:pt x="1930169" y="2266311"/>
                  </a:cubicBezTo>
                  <a:lnTo>
                    <a:pt x="1920771" y="2213807"/>
                  </a:lnTo>
                  <a:lnTo>
                    <a:pt x="1917775" y="2273147"/>
                  </a:lnTo>
                  <a:cubicBezTo>
                    <a:pt x="1874262" y="2701614"/>
                    <a:pt x="1512407" y="3035972"/>
                    <a:pt x="1072460" y="3035972"/>
                  </a:cubicBezTo>
                  <a:cubicBezTo>
                    <a:pt x="1414821" y="2951952"/>
                    <a:pt x="1668254" y="2672870"/>
                    <a:pt x="1726262" y="2334514"/>
                  </a:cubicBezTo>
                  <a:lnTo>
                    <a:pt x="1727894" y="2315298"/>
                  </a:lnTo>
                  <a:lnTo>
                    <a:pt x="1718625" y="2344010"/>
                  </a:lnTo>
                  <a:cubicBezTo>
                    <a:pt x="1565699" y="2746616"/>
                    <a:pt x="1129636" y="2975926"/>
                    <a:pt x="704680" y="2862059"/>
                  </a:cubicBezTo>
                  <a:cubicBezTo>
                    <a:pt x="1057121" y="2869511"/>
                    <a:pt x="1374150" y="2665532"/>
                    <a:pt x="1517755" y="2353719"/>
                  </a:cubicBezTo>
                  <a:lnTo>
                    <a:pt x="1527826" y="2325828"/>
                  </a:lnTo>
                  <a:lnTo>
                    <a:pt x="1454584" y="2427542"/>
                  </a:lnTo>
                  <a:cubicBezTo>
                    <a:pt x="1192370" y="2723246"/>
                    <a:pt x="750047" y="2804192"/>
                    <a:pt x="394442" y="2598884"/>
                  </a:cubicBezTo>
                  <a:cubicBezTo>
                    <a:pt x="684588" y="2683241"/>
                    <a:pt x="989807" y="2610820"/>
                    <a:pt x="1209265" y="2422143"/>
                  </a:cubicBezTo>
                  <a:lnTo>
                    <a:pt x="1302881" y="2326947"/>
                  </a:lnTo>
                  <a:lnTo>
                    <a:pt x="1239884" y="2373261"/>
                  </a:lnTo>
                  <a:cubicBezTo>
                    <a:pt x="910071" y="2591024"/>
                    <a:pt x="461869" y="2554730"/>
                    <a:pt x="171519" y="2264380"/>
                  </a:cubicBezTo>
                  <a:cubicBezTo>
                    <a:pt x="473016" y="2447054"/>
                    <a:pt x="849560" y="2428917"/>
                    <a:pt x="1129832" y="2230682"/>
                  </a:cubicBezTo>
                  <a:lnTo>
                    <a:pt x="1138291" y="2223547"/>
                  </a:lnTo>
                  <a:lnTo>
                    <a:pt x="1117424" y="2234230"/>
                  </a:lnTo>
                  <a:cubicBezTo>
                    <a:pt x="724603" y="2410780"/>
                    <a:pt x="254114" y="2264583"/>
                    <a:pt x="34140" y="1883578"/>
                  </a:cubicBezTo>
                  <a:cubicBezTo>
                    <a:pt x="278084" y="2138061"/>
                    <a:pt x="646493" y="2217999"/>
                    <a:pt x="968521" y="2099058"/>
                  </a:cubicBezTo>
                  <a:lnTo>
                    <a:pt x="978540" y="2094354"/>
                  </a:lnTo>
                  <a:lnTo>
                    <a:pt x="955616" y="2099273"/>
                  </a:lnTo>
                  <a:cubicBezTo>
                    <a:pt x="530487" y="2168138"/>
                    <a:pt x="113867" y="1905151"/>
                    <a:pt x="0" y="1480195"/>
                  </a:cubicBezTo>
                  <a:cubicBezTo>
                    <a:pt x="169767" y="1789144"/>
                    <a:pt x="504933" y="1961709"/>
                    <a:pt x="846773" y="1930168"/>
                  </a:cubicBezTo>
                  <a:lnTo>
                    <a:pt x="882920" y="1923699"/>
                  </a:lnTo>
                  <a:lnTo>
                    <a:pt x="828149" y="1920933"/>
                  </a:lnTo>
                  <a:cubicBezTo>
                    <a:pt x="399682" y="1877420"/>
                    <a:pt x="65324" y="1515565"/>
                    <a:pt x="65324" y="1075618"/>
                  </a:cubicBezTo>
                  <a:cubicBezTo>
                    <a:pt x="149344" y="1417979"/>
                    <a:pt x="428426" y="1671412"/>
                    <a:pt x="766782" y="1729420"/>
                  </a:cubicBezTo>
                  <a:lnTo>
                    <a:pt x="786003" y="1731052"/>
                  </a:lnTo>
                  <a:lnTo>
                    <a:pt x="757287" y="1721782"/>
                  </a:lnTo>
                  <a:cubicBezTo>
                    <a:pt x="354681" y="1568856"/>
                    <a:pt x="125371" y="1132793"/>
                    <a:pt x="239238" y="707837"/>
                  </a:cubicBezTo>
                  <a:cubicBezTo>
                    <a:pt x="231786" y="1060278"/>
                    <a:pt x="435765" y="1377307"/>
                    <a:pt x="747578" y="1520912"/>
                  </a:cubicBezTo>
                  <a:lnTo>
                    <a:pt x="775470" y="1530983"/>
                  </a:lnTo>
                  <a:lnTo>
                    <a:pt x="673756" y="1457741"/>
                  </a:lnTo>
                  <a:cubicBezTo>
                    <a:pt x="378051" y="1195528"/>
                    <a:pt x="297105" y="753204"/>
                    <a:pt x="502414" y="397599"/>
                  </a:cubicBezTo>
                  <a:cubicBezTo>
                    <a:pt x="403997" y="736103"/>
                    <a:pt x="518973" y="1095123"/>
                    <a:pt x="782993" y="1314538"/>
                  </a:cubicBezTo>
                  <a:lnTo>
                    <a:pt x="822107" y="1341776"/>
                  </a:lnTo>
                  <a:lnTo>
                    <a:pt x="787217" y="1303175"/>
                  </a:lnTo>
                  <a:cubicBezTo>
                    <a:pt x="515013" y="969434"/>
                    <a:pt x="534456" y="477138"/>
                    <a:pt x="845546" y="166048"/>
                  </a:cubicBezTo>
                  <a:cubicBezTo>
                    <a:pt x="662871" y="467545"/>
                    <a:pt x="681008" y="844089"/>
                    <a:pt x="879243" y="1124362"/>
                  </a:cubicBezTo>
                  <a:lnTo>
                    <a:pt x="888028" y="1134777"/>
                  </a:lnTo>
                  <a:lnTo>
                    <a:pt x="877637" y="1114479"/>
                  </a:lnTo>
                  <a:cubicBezTo>
                    <a:pt x="701087" y="721659"/>
                    <a:pt x="847283" y="251170"/>
                    <a:pt x="1228289" y="31196"/>
                  </a:cubicBezTo>
                  <a:cubicBezTo>
                    <a:pt x="973805" y="275140"/>
                    <a:pt x="893867" y="643548"/>
                    <a:pt x="1012808" y="965577"/>
                  </a:cubicBezTo>
                  <a:lnTo>
                    <a:pt x="1018596" y="977907"/>
                  </a:lnTo>
                  <a:lnTo>
                    <a:pt x="1013813" y="955615"/>
                  </a:lnTo>
                  <a:cubicBezTo>
                    <a:pt x="944948" y="530486"/>
                    <a:pt x="1207935" y="113866"/>
                    <a:pt x="1632891" y="0"/>
                  </a:cubicBezTo>
                  <a:close/>
                </a:path>
              </a:pathLst>
            </a:custGeom>
            <a:gradFill flip="none" rotWithShape="1">
              <a:gsLst>
                <a:gs pos="80000">
                  <a:schemeClr val="tx1"/>
                </a:gs>
                <a:gs pos="0">
                  <a:schemeClr val="tx1"/>
                </a:gs>
                <a:gs pos="4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C7F62640-50C7-4CC3-BFC3-29CEE4AA80F5}"/>
                </a:ext>
              </a:extLst>
            </p:cNvPr>
            <p:cNvSpPr/>
            <p:nvPr/>
          </p:nvSpPr>
          <p:spPr>
            <a:xfrm>
              <a:off x="543839" y="4664087"/>
              <a:ext cx="1248866" cy="1248864"/>
            </a:xfrm>
            <a:custGeom>
              <a:avLst/>
              <a:gdLst>
                <a:gd name="connsiteX0" fmla="*/ 1632891 w 3113086"/>
                <a:gd name="connsiteY0" fmla="*/ 0 h 3113085"/>
                <a:gd name="connsiteX1" fmla="*/ 1181698 w 3113086"/>
                <a:gd name="connsiteY1" fmla="*/ 701140 h 3113085"/>
                <a:gd name="connsiteX2" fmla="*/ 1182661 w 3113086"/>
                <a:gd name="connsiteY2" fmla="*/ 816257 h 3113085"/>
                <a:gd name="connsiteX3" fmla="*/ 1193240 w 3113086"/>
                <a:gd name="connsiteY3" fmla="*/ 746941 h 3113085"/>
                <a:gd name="connsiteX4" fmla="*/ 2025679 w 3113086"/>
                <a:gd name="connsiteY4" fmla="*/ 68483 h 3113085"/>
                <a:gd name="connsiteX5" fmla="*/ 1371877 w 3113086"/>
                <a:gd name="connsiteY5" fmla="*/ 769941 h 3113085"/>
                <a:gd name="connsiteX6" fmla="*/ 1370245 w 3113086"/>
                <a:gd name="connsiteY6" fmla="*/ 789165 h 3113085"/>
                <a:gd name="connsiteX7" fmla="*/ 1379516 w 3113086"/>
                <a:gd name="connsiteY7" fmla="*/ 760445 h 3113085"/>
                <a:gd name="connsiteX8" fmla="*/ 2393461 w 3113086"/>
                <a:gd name="connsiteY8" fmla="*/ 242396 h 3113085"/>
                <a:gd name="connsiteX9" fmla="*/ 1580386 w 3113086"/>
                <a:gd name="connsiteY9" fmla="*/ 750736 h 3113085"/>
                <a:gd name="connsiteX10" fmla="*/ 1570315 w 3113086"/>
                <a:gd name="connsiteY10" fmla="*/ 778629 h 3113085"/>
                <a:gd name="connsiteX11" fmla="*/ 1643556 w 3113086"/>
                <a:gd name="connsiteY11" fmla="*/ 676914 h 3113085"/>
                <a:gd name="connsiteX12" fmla="*/ 2703699 w 3113086"/>
                <a:gd name="connsiteY12" fmla="*/ 505572 h 3113085"/>
                <a:gd name="connsiteX13" fmla="*/ 1786760 w 3113086"/>
                <a:gd name="connsiteY13" fmla="*/ 786152 h 3113085"/>
                <a:gd name="connsiteX14" fmla="*/ 1761081 w 3113086"/>
                <a:gd name="connsiteY14" fmla="*/ 823026 h 3113085"/>
                <a:gd name="connsiteX15" fmla="*/ 1806751 w 3113086"/>
                <a:gd name="connsiteY15" fmla="*/ 781747 h 3113085"/>
                <a:gd name="connsiteX16" fmla="*/ 2943878 w 3113086"/>
                <a:gd name="connsiteY16" fmla="*/ 840076 h 3113085"/>
                <a:gd name="connsiteX17" fmla="*/ 1985564 w 3113086"/>
                <a:gd name="connsiteY17" fmla="*/ 873774 h 3113085"/>
                <a:gd name="connsiteX18" fmla="*/ 1964536 w 3113086"/>
                <a:gd name="connsiteY18" fmla="*/ 891511 h 3113085"/>
                <a:gd name="connsiteX19" fmla="*/ 1997387 w 3113086"/>
                <a:gd name="connsiteY19" fmla="*/ 874693 h 3113085"/>
                <a:gd name="connsiteX20" fmla="*/ 3080670 w 3113086"/>
                <a:gd name="connsiteY20" fmla="*/ 1225345 h 3113085"/>
                <a:gd name="connsiteX21" fmla="*/ 2146288 w 3113086"/>
                <a:gd name="connsiteY21" fmla="*/ 1009865 h 3113085"/>
                <a:gd name="connsiteX22" fmla="*/ 2121388 w 3113086"/>
                <a:gd name="connsiteY22" fmla="*/ 1021555 h 3113085"/>
                <a:gd name="connsiteX23" fmla="*/ 2157470 w 3113086"/>
                <a:gd name="connsiteY23" fmla="*/ 1013813 h 3113085"/>
                <a:gd name="connsiteX24" fmla="*/ 3113086 w 3113086"/>
                <a:gd name="connsiteY24" fmla="*/ 1632891 h 3113085"/>
                <a:gd name="connsiteX25" fmla="*/ 2266312 w 3113086"/>
                <a:gd name="connsiteY25" fmla="*/ 1182917 h 3113085"/>
                <a:gd name="connsiteX26" fmla="*/ 2264486 w 3113086"/>
                <a:gd name="connsiteY26" fmla="*/ 1183244 h 3113085"/>
                <a:gd name="connsiteX27" fmla="*/ 2269988 w 3113086"/>
                <a:gd name="connsiteY27" fmla="*/ 1183522 h 3113085"/>
                <a:gd name="connsiteX28" fmla="*/ 3032813 w 3113086"/>
                <a:gd name="connsiteY28" fmla="*/ 2028837 h 3113085"/>
                <a:gd name="connsiteX29" fmla="*/ 2331355 w 3113086"/>
                <a:gd name="connsiteY29" fmla="*/ 1375035 h 3113085"/>
                <a:gd name="connsiteX30" fmla="*/ 2312136 w 3113086"/>
                <a:gd name="connsiteY30" fmla="*/ 1373403 h 3113085"/>
                <a:gd name="connsiteX31" fmla="*/ 2340852 w 3113086"/>
                <a:gd name="connsiteY31" fmla="*/ 1382673 h 3113085"/>
                <a:gd name="connsiteX32" fmla="*/ 2858901 w 3113086"/>
                <a:gd name="connsiteY32" fmla="*/ 2396618 h 3113085"/>
                <a:gd name="connsiteX33" fmla="*/ 2350561 w 3113086"/>
                <a:gd name="connsiteY33" fmla="*/ 1583543 h 3113085"/>
                <a:gd name="connsiteX34" fmla="*/ 2322669 w 3113086"/>
                <a:gd name="connsiteY34" fmla="*/ 1573472 h 3113085"/>
                <a:gd name="connsiteX35" fmla="*/ 2424383 w 3113086"/>
                <a:gd name="connsiteY35" fmla="*/ 1646714 h 3113085"/>
                <a:gd name="connsiteX36" fmla="*/ 2595725 w 3113086"/>
                <a:gd name="connsiteY36" fmla="*/ 2706856 h 3113085"/>
                <a:gd name="connsiteX37" fmla="*/ 2418984 w 3113086"/>
                <a:gd name="connsiteY37" fmla="*/ 1892032 h 3113085"/>
                <a:gd name="connsiteX38" fmla="*/ 2332035 w 3113086"/>
                <a:gd name="connsiteY38" fmla="*/ 1806526 h 3113085"/>
                <a:gd name="connsiteX39" fmla="*/ 2378730 w 3113086"/>
                <a:gd name="connsiteY39" fmla="*/ 1870042 h 3113085"/>
                <a:gd name="connsiteX40" fmla="*/ 2269849 w 3113086"/>
                <a:gd name="connsiteY40" fmla="*/ 2938407 h 3113085"/>
                <a:gd name="connsiteX41" fmla="*/ 2236152 w 3113086"/>
                <a:gd name="connsiteY41" fmla="*/ 1980093 h 3113085"/>
                <a:gd name="connsiteX42" fmla="*/ 2220059 w 3113086"/>
                <a:gd name="connsiteY42" fmla="*/ 1961014 h 3113085"/>
                <a:gd name="connsiteX43" fmla="*/ 2237172 w 3113086"/>
                <a:gd name="connsiteY43" fmla="*/ 1994442 h 3113085"/>
                <a:gd name="connsiteX44" fmla="*/ 1886520 w 3113086"/>
                <a:gd name="connsiteY44" fmla="*/ 3077726 h 3113085"/>
                <a:gd name="connsiteX45" fmla="*/ 2102001 w 3113086"/>
                <a:gd name="connsiteY45" fmla="*/ 2143344 h 3113085"/>
                <a:gd name="connsiteX46" fmla="*/ 2091393 w 3113086"/>
                <a:gd name="connsiteY46" fmla="*/ 2120746 h 3113085"/>
                <a:gd name="connsiteX47" fmla="*/ 2099272 w 3113086"/>
                <a:gd name="connsiteY47" fmla="*/ 2157468 h 3113085"/>
                <a:gd name="connsiteX48" fmla="*/ 1480194 w 3113086"/>
                <a:gd name="connsiteY48" fmla="*/ 3113085 h 3113085"/>
                <a:gd name="connsiteX49" fmla="*/ 1930169 w 3113086"/>
                <a:gd name="connsiteY49" fmla="*/ 2266311 h 3113085"/>
                <a:gd name="connsiteX50" fmla="*/ 1920771 w 3113086"/>
                <a:gd name="connsiteY50" fmla="*/ 2213807 h 3113085"/>
                <a:gd name="connsiteX51" fmla="*/ 1917775 w 3113086"/>
                <a:gd name="connsiteY51" fmla="*/ 2273147 h 3113085"/>
                <a:gd name="connsiteX52" fmla="*/ 1072460 w 3113086"/>
                <a:gd name="connsiteY52" fmla="*/ 3035972 h 3113085"/>
                <a:gd name="connsiteX53" fmla="*/ 1726262 w 3113086"/>
                <a:gd name="connsiteY53" fmla="*/ 2334514 h 3113085"/>
                <a:gd name="connsiteX54" fmla="*/ 1727894 w 3113086"/>
                <a:gd name="connsiteY54" fmla="*/ 2315298 h 3113085"/>
                <a:gd name="connsiteX55" fmla="*/ 1718625 w 3113086"/>
                <a:gd name="connsiteY55" fmla="*/ 2344010 h 3113085"/>
                <a:gd name="connsiteX56" fmla="*/ 704680 w 3113086"/>
                <a:gd name="connsiteY56" fmla="*/ 2862059 h 3113085"/>
                <a:gd name="connsiteX57" fmla="*/ 1517755 w 3113086"/>
                <a:gd name="connsiteY57" fmla="*/ 2353719 h 3113085"/>
                <a:gd name="connsiteX58" fmla="*/ 1527826 w 3113086"/>
                <a:gd name="connsiteY58" fmla="*/ 2325828 h 3113085"/>
                <a:gd name="connsiteX59" fmla="*/ 1454584 w 3113086"/>
                <a:gd name="connsiteY59" fmla="*/ 2427542 h 3113085"/>
                <a:gd name="connsiteX60" fmla="*/ 394442 w 3113086"/>
                <a:gd name="connsiteY60" fmla="*/ 2598884 h 3113085"/>
                <a:gd name="connsiteX61" fmla="*/ 1209265 w 3113086"/>
                <a:gd name="connsiteY61" fmla="*/ 2422143 h 3113085"/>
                <a:gd name="connsiteX62" fmla="*/ 1302881 w 3113086"/>
                <a:gd name="connsiteY62" fmla="*/ 2326947 h 3113085"/>
                <a:gd name="connsiteX63" fmla="*/ 1239884 w 3113086"/>
                <a:gd name="connsiteY63" fmla="*/ 2373261 h 3113085"/>
                <a:gd name="connsiteX64" fmla="*/ 171519 w 3113086"/>
                <a:gd name="connsiteY64" fmla="*/ 2264380 h 3113085"/>
                <a:gd name="connsiteX65" fmla="*/ 1129832 w 3113086"/>
                <a:gd name="connsiteY65" fmla="*/ 2230682 h 3113085"/>
                <a:gd name="connsiteX66" fmla="*/ 1138291 w 3113086"/>
                <a:gd name="connsiteY66" fmla="*/ 2223547 h 3113085"/>
                <a:gd name="connsiteX67" fmla="*/ 1117424 w 3113086"/>
                <a:gd name="connsiteY67" fmla="*/ 2234230 h 3113085"/>
                <a:gd name="connsiteX68" fmla="*/ 34140 w 3113086"/>
                <a:gd name="connsiteY68" fmla="*/ 1883578 h 3113085"/>
                <a:gd name="connsiteX69" fmla="*/ 968521 w 3113086"/>
                <a:gd name="connsiteY69" fmla="*/ 2099058 h 3113085"/>
                <a:gd name="connsiteX70" fmla="*/ 978540 w 3113086"/>
                <a:gd name="connsiteY70" fmla="*/ 2094354 h 3113085"/>
                <a:gd name="connsiteX71" fmla="*/ 955616 w 3113086"/>
                <a:gd name="connsiteY71" fmla="*/ 2099273 h 3113085"/>
                <a:gd name="connsiteX72" fmla="*/ 0 w 3113086"/>
                <a:gd name="connsiteY72" fmla="*/ 1480195 h 3113085"/>
                <a:gd name="connsiteX73" fmla="*/ 846773 w 3113086"/>
                <a:gd name="connsiteY73" fmla="*/ 1930168 h 3113085"/>
                <a:gd name="connsiteX74" fmla="*/ 882920 w 3113086"/>
                <a:gd name="connsiteY74" fmla="*/ 1923699 h 3113085"/>
                <a:gd name="connsiteX75" fmla="*/ 828149 w 3113086"/>
                <a:gd name="connsiteY75" fmla="*/ 1920933 h 3113085"/>
                <a:gd name="connsiteX76" fmla="*/ 65324 w 3113086"/>
                <a:gd name="connsiteY76" fmla="*/ 1075618 h 3113085"/>
                <a:gd name="connsiteX77" fmla="*/ 766782 w 3113086"/>
                <a:gd name="connsiteY77" fmla="*/ 1729420 h 3113085"/>
                <a:gd name="connsiteX78" fmla="*/ 786003 w 3113086"/>
                <a:gd name="connsiteY78" fmla="*/ 1731052 h 3113085"/>
                <a:gd name="connsiteX79" fmla="*/ 757287 w 3113086"/>
                <a:gd name="connsiteY79" fmla="*/ 1721782 h 3113085"/>
                <a:gd name="connsiteX80" fmla="*/ 239238 w 3113086"/>
                <a:gd name="connsiteY80" fmla="*/ 707837 h 3113085"/>
                <a:gd name="connsiteX81" fmla="*/ 747578 w 3113086"/>
                <a:gd name="connsiteY81" fmla="*/ 1520912 h 3113085"/>
                <a:gd name="connsiteX82" fmla="*/ 775470 w 3113086"/>
                <a:gd name="connsiteY82" fmla="*/ 1530983 h 3113085"/>
                <a:gd name="connsiteX83" fmla="*/ 673756 w 3113086"/>
                <a:gd name="connsiteY83" fmla="*/ 1457741 h 3113085"/>
                <a:gd name="connsiteX84" fmla="*/ 502414 w 3113086"/>
                <a:gd name="connsiteY84" fmla="*/ 397599 h 3113085"/>
                <a:gd name="connsiteX85" fmla="*/ 782993 w 3113086"/>
                <a:gd name="connsiteY85" fmla="*/ 1314538 h 3113085"/>
                <a:gd name="connsiteX86" fmla="*/ 822107 w 3113086"/>
                <a:gd name="connsiteY86" fmla="*/ 1341776 h 3113085"/>
                <a:gd name="connsiteX87" fmla="*/ 787217 w 3113086"/>
                <a:gd name="connsiteY87" fmla="*/ 1303175 h 3113085"/>
                <a:gd name="connsiteX88" fmla="*/ 845546 w 3113086"/>
                <a:gd name="connsiteY88" fmla="*/ 166048 h 3113085"/>
                <a:gd name="connsiteX89" fmla="*/ 879243 w 3113086"/>
                <a:gd name="connsiteY89" fmla="*/ 1124362 h 3113085"/>
                <a:gd name="connsiteX90" fmla="*/ 888028 w 3113086"/>
                <a:gd name="connsiteY90" fmla="*/ 1134777 h 3113085"/>
                <a:gd name="connsiteX91" fmla="*/ 877637 w 3113086"/>
                <a:gd name="connsiteY91" fmla="*/ 1114479 h 3113085"/>
                <a:gd name="connsiteX92" fmla="*/ 1228289 w 3113086"/>
                <a:gd name="connsiteY92" fmla="*/ 31196 h 3113085"/>
                <a:gd name="connsiteX93" fmla="*/ 1012808 w 3113086"/>
                <a:gd name="connsiteY93" fmla="*/ 965577 h 3113085"/>
                <a:gd name="connsiteX94" fmla="*/ 1018596 w 3113086"/>
                <a:gd name="connsiteY94" fmla="*/ 977907 h 3113085"/>
                <a:gd name="connsiteX95" fmla="*/ 1013813 w 3113086"/>
                <a:gd name="connsiteY95" fmla="*/ 955615 h 3113085"/>
                <a:gd name="connsiteX96" fmla="*/ 1632891 w 3113086"/>
                <a:gd name="connsiteY96" fmla="*/ 0 h 311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</a:cxnLst>
              <a:rect l="l" t="t" r="r" b="b"/>
              <a:pathLst>
                <a:path w="3113086" h="3113085">
                  <a:moveTo>
                    <a:pt x="1632891" y="0"/>
                  </a:moveTo>
                  <a:cubicBezTo>
                    <a:pt x="1368077" y="145514"/>
                    <a:pt x="1203464" y="412545"/>
                    <a:pt x="1181698" y="701140"/>
                  </a:cubicBezTo>
                  <a:lnTo>
                    <a:pt x="1182661" y="816257"/>
                  </a:lnTo>
                  <a:lnTo>
                    <a:pt x="1193240" y="746941"/>
                  </a:lnTo>
                  <a:cubicBezTo>
                    <a:pt x="1272472" y="359746"/>
                    <a:pt x="1615062" y="68483"/>
                    <a:pt x="2025679" y="68483"/>
                  </a:cubicBezTo>
                  <a:cubicBezTo>
                    <a:pt x="1683318" y="152503"/>
                    <a:pt x="1429885" y="431585"/>
                    <a:pt x="1371877" y="769941"/>
                  </a:cubicBezTo>
                  <a:lnTo>
                    <a:pt x="1370245" y="789165"/>
                  </a:lnTo>
                  <a:lnTo>
                    <a:pt x="1379516" y="760445"/>
                  </a:lnTo>
                  <a:cubicBezTo>
                    <a:pt x="1532442" y="357840"/>
                    <a:pt x="1968505" y="128530"/>
                    <a:pt x="2393461" y="242396"/>
                  </a:cubicBezTo>
                  <a:cubicBezTo>
                    <a:pt x="2041020" y="234944"/>
                    <a:pt x="1723991" y="438923"/>
                    <a:pt x="1580386" y="750736"/>
                  </a:cubicBezTo>
                  <a:lnTo>
                    <a:pt x="1570315" y="778629"/>
                  </a:lnTo>
                  <a:lnTo>
                    <a:pt x="1643556" y="676914"/>
                  </a:lnTo>
                  <a:cubicBezTo>
                    <a:pt x="1905770" y="381210"/>
                    <a:pt x="2348094" y="300264"/>
                    <a:pt x="2703699" y="505572"/>
                  </a:cubicBezTo>
                  <a:cubicBezTo>
                    <a:pt x="2365195" y="407155"/>
                    <a:pt x="2006175" y="522131"/>
                    <a:pt x="1786760" y="786152"/>
                  </a:cubicBezTo>
                  <a:lnTo>
                    <a:pt x="1761081" y="823026"/>
                  </a:lnTo>
                  <a:lnTo>
                    <a:pt x="1806751" y="781747"/>
                  </a:lnTo>
                  <a:cubicBezTo>
                    <a:pt x="2140492" y="509543"/>
                    <a:pt x="2632788" y="528986"/>
                    <a:pt x="2943878" y="840076"/>
                  </a:cubicBezTo>
                  <a:cubicBezTo>
                    <a:pt x="2642381" y="657401"/>
                    <a:pt x="2265836" y="675539"/>
                    <a:pt x="1985564" y="873774"/>
                  </a:cubicBezTo>
                  <a:lnTo>
                    <a:pt x="1964536" y="891511"/>
                  </a:lnTo>
                  <a:lnTo>
                    <a:pt x="1997387" y="874693"/>
                  </a:lnTo>
                  <a:cubicBezTo>
                    <a:pt x="2390207" y="698143"/>
                    <a:pt x="2860697" y="844340"/>
                    <a:pt x="3080670" y="1225345"/>
                  </a:cubicBezTo>
                  <a:cubicBezTo>
                    <a:pt x="2836726" y="970862"/>
                    <a:pt x="2468317" y="890924"/>
                    <a:pt x="2146288" y="1009865"/>
                  </a:cubicBezTo>
                  <a:lnTo>
                    <a:pt x="2121388" y="1021555"/>
                  </a:lnTo>
                  <a:lnTo>
                    <a:pt x="2157470" y="1013813"/>
                  </a:lnTo>
                  <a:cubicBezTo>
                    <a:pt x="2582599" y="944948"/>
                    <a:pt x="2999219" y="1207935"/>
                    <a:pt x="3113086" y="1632891"/>
                  </a:cubicBezTo>
                  <a:cubicBezTo>
                    <a:pt x="2943319" y="1323942"/>
                    <a:pt x="2608153" y="1151377"/>
                    <a:pt x="2266312" y="1182917"/>
                  </a:cubicBezTo>
                  <a:lnTo>
                    <a:pt x="2264486" y="1183244"/>
                  </a:lnTo>
                  <a:lnTo>
                    <a:pt x="2269988" y="1183522"/>
                  </a:lnTo>
                  <a:cubicBezTo>
                    <a:pt x="2698455" y="1227035"/>
                    <a:pt x="3032813" y="1588890"/>
                    <a:pt x="3032813" y="2028837"/>
                  </a:cubicBezTo>
                  <a:cubicBezTo>
                    <a:pt x="2948793" y="1686476"/>
                    <a:pt x="2669711" y="1433043"/>
                    <a:pt x="2331355" y="1375035"/>
                  </a:cubicBezTo>
                  <a:lnTo>
                    <a:pt x="2312136" y="1373403"/>
                  </a:lnTo>
                  <a:lnTo>
                    <a:pt x="2340852" y="1382673"/>
                  </a:lnTo>
                  <a:cubicBezTo>
                    <a:pt x="2743458" y="1535599"/>
                    <a:pt x="2972768" y="1971662"/>
                    <a:pt x="2858901" y="2396618"/>
                  </a:cubicBezTo>
                  <a:cubicBezTo>
                    <a:pt x="2866353" y="2044177"/>
                    <a:pt x="2662374" y="1727148"/>
                    <a:pt x="2350561" y="1583543"/>
                  </a:cubicBezTo>
                  <a:lnTo>
                    <a:pt x="2322669" y="1573472"/>
                  </a:lnTo>
                  <a:lnTo>
                    <a:pt x="2424383" y="1646714"/>
                  </a:lnTo>
                  <a:cubicBezTo>
                    <a:pt x="2720088" y="1908927"/>
                    <a:pt x="2801034" y="2351251"/>
                    <a:pt x="2595725" y="2706856"/>
                  </a:cubicBezTo>
                  <a:cubicBezTo>
                    <a:pt x="2680083" y="2416710"/>
                    <a:pt x="2607661" y="2111490"/>
                    <a:pt x="2418984" y="1892032"/>
                  </a:cubicBezTo>
                  <a:lnTo>
                    <a:pt x="2332035" y="1806526"/>
                  </a:lnTo>
                  <a:lnTo>
                    <a:pt x="2378730" y="1870042"/>
                  </a:lnTo>
                  <a:cubicBezTo>
                    <a:pt x="2596493" y="2199855"/>
                    <a:pt x="2560199" y="2648057"/>
                    <a:pt x="2269849" y="2938407"/>
                  </a:cubicBezTo>
                  <a:cubicBezTo>
                    <a:pt x="2452524" y="2636910"/>
                    <a:pt x="2434387" y="2260365"/>
                    <a:pt x="2236152" y="1980093"/>
                  </a:cubicBezTo>
                  <a:lnTo>
                    <a:pt x="2220059" y="1961014"/>
                  </a:lnTo>
                  <a:lnTo>
                    <a:pt x="2237172" y="1994442"/>
                  </a:lnTo>
                  <a:cubicBezTo>
                    <a:pt x="2413722" y="2387262"/>
                    <a:pt x="2267526" y="2857752"/>
                    <a:pt x="1886520" y="3077726"/>
                  </a:cubicBezTo>
                  <a:cubicBezTo>
                    <a:pt x="2141004" y="2833782"/>
                    <a:pt x="2220942" y="2465373"/>
                    <a:pt x="2102001" y="2143344"/>
                  </a:cubicBezTo>
                  <a:lnTo>
                    <a:pt x="2091393" y="2120746"/>
                  </a:lnTo>
                  <a:lnTo>
                    <a:pt x="2099272" y="2157468"/>
                  </a:lnTo>
                  <a:cubicBezTo>
                    <a:pt x="2168137" y="2582598"/>
                    <a:pt x="1905150" y="2999217"/>
                    <a:pt x="1480194" y="3113085"/>
                  </a:cubicBezTo>
                  <a:cubicBezTo>
                    <a:pt x="1789144" y="2943318"/>
                    <a:pt x="1961709" y="2608152"/>
                    <a:pt x="1930169" y="2266311"/>
                  </a:cubicBezTo>
                  <a:lnTo>
                    <a:pt x="1920771" y="2213807"/>
                  </a:lnTo>
                  <a:lnTo>
                    <a:pt x="1917775" y="2273147"/>
                  </a:lnTo>
                  <a:cubicBezTo>
                    <a:pt x="1874262" y="2701614"/>
                    <a:pt x="1512407" y="3035972"/>
                    <a:pt x="1072460" y="3035972"/>
                  </a:cubicBezTo>
                  <a:cubicBezTo>
                    <a:pt x="1414821" y="2951952"/>
                    <a:pt x="1668254" y="2672870"/>
                    <a:pt x="1726262" y="2334514"/>
                  </a:cubicBezTo>
                  <a:lnTo>
                    <a:pt x="1727894" y="2315298"/>
                  </a:lnTo>
                  <a:lnTo>
                    <a:pt x="1718625" y="2344010"/>
                  </a:lnTo>
                  <a:cubicBezTo>
                    <a:pt x="1565699" y="2746616"/>
                    <a:pt x="1129636" y="2975926"/>
                    <a:pt x="704680" y="2862059"/>
                  </a:cubicBezTo>
                  <a:cubicBezTo>
                    <a:pt x="1057121" y="2869511"/>
                    <a:pt x="1374150" y="2665532"/>
                    <a:pt x="1517755" y="2353719"/>
                  </a:cubicBezTo>
                  <a:lnTo>
                    <a:pt x="1527826" y="2325828"/>
                  </a:lnTo>
                  <a:lnTo>
                    <a:pt x="1454584" y="2427542"/>
                  </a:lnTo>
                  <a:cubicBezTo>
                    <a:pt x="1192370" y="2723246"/>
                    <a:pt x="750047" y="2804192"/>
                    <a:pt x="394442" y="2598884"/>
                  </a:cubicBezTo>
                  <a:cubicBezTo>
                    <a:pt x="684588" y="2683241"/>
                    <a:pt x="989807" y="2610820"/>
                    <a:pt x="1209265" y="2422143"/>
                  </a:cubicBezTo>
                  <a:lnTo>
                    <a:pt x="1302881" y="2326947"/>
                  </a:lnTo>
                  <a:lnTo>
                    <a:pt x="1239884" y="2373261"/>
                  </a:lnTo>
                  <a:cubicBezTo>
                    <a:pt x="910071" y="2591024"/>
                    <a:pt x="461869" y="2554730"/>
                    <a:pt x="171519" y="2264380"/>
                  </a:cubicBezTo>
                  <a:cubicBezTo>
                    <a:pt x="473016" y="2447054"/>
                    <a:pt x="849560" y="2428917"/>
                    <a:pt x="1129832" y="2230682"/>
                  </a:cubicBezTo>
                  <a:lnTo>
                    <a:pt x="1138291" y="2223547"/>
                  </a:lnTo>
                  <a:lnTo>
                    <a:pt x="1117424" y="2234230"/>
                  </a:lnTo>
                  <a:cubicBezTo>
                    <a:pt x="724603" y="2410780"/>
                    <a:pt x="254114" y="2264583"/>
                    <a:pt x="34140" y="1883578"/>
                  </a:cubicBezTo>
                  <a:cubicBezTo>
                    <a:pt x="278084" y="2138061"/>
                    <a:pt x="646493" y="2217999"/>
                    <a:pt x="968521" y="2099058"/>
                  </a:cubicBezTo>
                  <a:lnTo>
                    <a:pt x="978540" y="2094354"/>
                  </a:lnTo>
                  <a:lnTo>
                    <a:pt x="955616" y="2099273"/>
                  </a:lnTo>
                  <a:cubicBezTo>
                    <a:pt x="530487" y="2168138"/>
                    <a:pt x="113867" y="1905151"/>
                    <a:pt x="0" y="1480195"/>
                  </a:cubicBezTo>
                  <a:cubicBezTo>
                    <a:pt x="169767" y="1789144"/>
                    <a:pt x="504933" y="1961709"/>
                    <a:pt x="846773" y="1930168"/>
                  </a:cubicBezTo>
                  <a:lnTo>
                    <a:pt x="882920" y="1923699"/>
                  </a:lnTo>
                  <a:lnTo>
                    <a:pt x="828149" y="1920933"/>
                  </a:lnTo>
                  <a:cubicBezTo>
                    <a:pt x="399682" y="1877420"/>
                    <a:pt x="65324" y="1515565"/>
                    <a:pt x="65324" y="1075618"/>
                  </a:cubicBezTo>
                  <a:cubicBezTo>
                    <a:pt x="149344" y="1417979"/>
                    <a:pt x="428426" y="1671412"/>
                    <a:pt x="766782" y="1729420"/>
                  </a:cubicBezTo>
                  <a:lnTo>
                    <a:pt x="786003" y="1731052"/>
                  </a:lnTo>
                  <a:lnTo>
                    <a:pt x="757287" y="1721782"/>
                  </a:lnTo>
                  <a:cubicBezTo>
                    <a:pt x="354681" y="1568856"/>
                    <a:pt x="125371" y="1132793"/>
                    <a:pt x="239238" y="707837"/>
                  </a:cubicBezTo>
                  <a:cubicBezTo>
                    <a:pt x="231786" y="1060278"/>
                    <a:pt x="435765" y="1377307"/>
                    <a:pt x="747578" y="1520912"/>
                  </a:cubicBezTo>
                  <a:lnTo>
                    <a:pt x="775470" y="1530983"/>
                  </a:lnTo>
                  <a:lnTo>
                    <a:pt x="673756" y="1457741"/>
                  </a:lnTo>
                  <a:cubicBezTo>
                    <a:pt x="378051" y="1195528"/>
                    <a:pt x="297105" y="753204"/>
                    <a:pt x="502414" y="397599"/>
                  </a:cubicBezTo>
                  <a:cubicBezTo>
                    <a:pt x="403997" y="736103"/>
                    <a:pt x="518973" y="1095123"/>
                    <a:pt x="782993" y="1314538"/>
                  </a:cubicBezTo>
                  <a:lnTo>
                    <a:pt x="822107" y="1341776"/>
                  </a:lnTo>
                  <a:lnTo>
                    <a:pt x="787217" y="1303175"/>
                  </a:lnTo>
                  <a:cubicBezTo>
                    <a:pt x="515013" y="969434"/>
                    <a:pt x="534456" y="477138"/>
                    <a:pt x="845546" y="166048"/>
                  </a:cubicBezTo>
                  <a:cubicBezTo>
                    <a:pt x="662871" y="467545"/>
                    <a:pt x="681008" y="844089"/>
                    <a:pt x="879243" y="1124362"/>
                  </a:cubicBezTo>
                  <a:lnTo>
                    <a:pt x="888028" y="1134777"/>
                  </a:lnTo>
                  <a:lnTo>
                    <a:pt x="877637" y="1114479"/>
                  </a:lnTo>
                  <a:cubicBezTo>
                    <a:pt x="701087" y="721659"/>
                    <a:pt x="847283" y="251170"/>
                    <a:pt x="1228289" y="31196"/>
                  </a:cubicBezTo>
                  <a:cubicBezTo>
                    <a:pt x="973805" y="275140"/>
                    <a:pt x="893867" y="643548"/>
                    <a:pt x="1012808" y="965577"/>
                  </a:cubicBezTo>
                  <a:lnTo>
                    <a:pt x="1018596" y="977907"/>
                  </a:lnTo>
                  <a:lnTo>
                    <a:pt x="1013813" y="955615"/>
                  </a:lnTo>
                  <a:cubicBezTo>
                    <a:pt x="944948" y="530486"/>
                    <a:pt x="1207935" y="113866"/>
                    <a:pt x="1632891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4E6DFC1D-2177-4A10-8919-8A6CA39FE695}"/>
              </a:ext>
            </a:extLst>
          </p:cNvPr>
          <p:cNvGrpSpPr/>
          <p:nvPr/>
        </p:nvGrpSpPr>
        <p:grpSpPr>
          <a:xfrm>
            <a:off x="3717309" y="3862070"/>
            <a:ext cx="2471382" cy="2471380"/>
            <a:chOff x="3182924" y="3735070"/>
            <a:chExt cx="3104778" cy="3104776"/>
          </a:xfrm>
        </p:grpSpPr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1470DCCF-3B05-4804-8446-4A4C3DA69DDF}"/>
                </a:ext>
              </a:extLst>
            </p:cNvPr>
            <p:cNvSpPr/>
            <p:nvPr/>
          </p:nvSpPr>
          <p:spPr>
            <a:xfrm>
              <a:off x="3182924" y="3735070"/>
              <a:ext cx="3104778" cy="3104776"/>
            </a:xfrm>
            <a:custGeom>
              <a:avLst/>
              <a:gdLst>
                <a:gd name="connsiteX0" fmla="*/ 1415475 w 3104778"/>
                <a:gd name="connsiteY0" fmla="*/ 0 h 3104776"/>
                <a:gd name="connsiteX1" fmla="*/ 1279193 w 3104778"/>
                <a:gd name="connsiteY1" fmla="*/ 466109 h 3104776"/>
                <a:gd name="connsiteX2" fmla="*/ 1279183 w 3104778"/>
                <a:gd name="connsiteY2" fmla="*/ 508624 h 3104776"/>
                <a:gd name="connsiteX3" fmla="*/ 1316422 w 3104778"/>
                <a:gd name="connsiteY3" fmla="*/ 440016 h 3104776"/>
                <a:gd name="connsiteX4" fmla="*/ 2021008 w 3104778"/>
                <a:gd name="connsiteY4" fmla="*/ 65390 h 3104776"/>
                <a:gd name="connsiteX5" fmla="*/ 1714434 w 3104778"/>
                <a:gd name="connsiteY5" fmla="*/ 442009 h 3104776"/>
                <a:gd name="connsiteX6" fmla="*/ 1698790 w 3104778"/>
                <a:gd name="connsiteY6" fmla="*/ 479110 h 3104776"/>
                <a:gd name="connsiteX7" fmla="*/ 1751452 w 3104778"/>
                <a:gd name="connsiteY7" fmla="*/ 435921 h 3104776"/>
                <a:gd name="connsiteX8" fmla="*/ 2545289 w 3104778"/>
                <a:gd name="connsiteY8" fmla="*/ 354618 h 3104776"/>
                <a:gd name="connsiteX9" fmla="*/ 2119335 w 3104778"/>
                <a:gd name="connsiteY9" fmla="*/ 587841 h 3104776"/>
                <a:gd name="connsiteX10" fmla="*/ 2077371 w 3104778"/>
                <a:gd name="connsiteY10" fmla="*/ 629784 h 3104776"/>
                <a:gd name="connsiteX11" fmla="*/ 2096455 w 3104778"/>
                <a:gd name="connsiteY11" fmla="*/ 623109 h 3104776"/>
                <a:gd name="connsiteX12" fmla="*/ 2939207 w 3104778"/>
                <a:gd name="connsiteY12" fmla="*/ 836983 h 3104776"/>
                <a:gd name="connsiteX13" fmla="*/ 2456117 w 3104778"/>
                <a:gd name="connsiteY13" fmla="*/ 886511 h 3104776"/>
                <a:gd name="connsiteX14" fmla="*/ 2418819 w 3104778"/>
                <a:gd name="connsiteY14" fmla="*/ 901685 h 3104776"/>
                <a:gd name="connsiteX15" fmla="*/ 2485961 w 3104778"/>
                <a:gd name="connsiteY15" fmla="*/ 911638 h 3104776"/>
                <a:gd name="connsiteX16" fmla="*/ 3104778 w 3104778"/>
                <a:gd name="connsiteY16" fmla="*/ 1415475 h 3104776"/>
                <a:gd name="connsiteX17" fmla="*/ 2638669 w 3104778"/>
                <a:gd name="connsiteY17" fmla="*/ 1279194 h 3104776"/>
                <a:gd name="connsiteX18" fmla="*/ 2576175 w 3104778"/>
                <a:gd name="connsiteY18" fmla="*/ 1279177 h 3104776"/>
                <a:gd name="connsiteX19" fmla="*/ 2653517 w 3104778"/>
                <a:gd name="connsiteY19" fmla="*/ 1321158 h 3104776"/>
                <a:gd name="connsiteX20" fmla="*/ 3028142 w 3104778"/>
                <a:gd name="connsiteY20" fmla="*/ 2025744 h 3104776"/>
                <a:gd name="connsiteX21" fmla="*/ 2651524 w 3104778"/>
                <a:gd name="connsiteY21" fmla="*/ 1719170 h 3104776"/>
                <a:gd name="connsiteX22" fmla="*/ 2614420 w 3104778"/>
                <a:gd name="connsiteY22" fmla="*/ 1703525 h 3104776"/>
                <a:gd name="connsiteX23" fmla="*/ 2657611 w 3104778"/>
                <a:gd name="connsiteY23" fmla="*/ 1756189 h 3104776"/>
                <a:gd name="connsiteX24" fmla="*/ 2738914 w 3104778"/>
                <a:gd name="connsiteY24" fmla="*/ 2550026 h 3104776"/>
                <a:gd name="connsiteX25" fmla="*/ 2505691 w 3104778"/>
                <a:gd name="connsiteY25" fmla="*/ 2124072 h 3104776"/>
                <a:gd name="connsiteX26" fmla="*/ 2480623 w 3104778"/>
                <a:gd name="connsiteY26" fmla="*/ 2098991 h 3104776"/>
                <a:gd name="connsiteX27" fmla="*/ 2498496 w 3104778"/>
                <a:gd name="connsiteY27" fmla="*/ 2172196 h 3104776"/>
                <a:gd name="connsiteX28" fmla="*/ 2265178 w 3104778"/>
                <a:gd name="connsiteY28" fmla="*/ 2935314 h 3104776"/>
                <a:gd name="connsiteX29" fmla="*/ 2215649 w 3104778"/>
                <a:gd name="connsiteY29" fmla="*/ 2452224 h 3104776"/>
                <a:gd name="connsiteX30" fmla="*/ 2202816 w 3104778"/>
                <a:gd name="connsiteY30" fmla="*/ 2420679 h 3104776"/>
                <a:gd name="connsiteX31" fmla="*/ 2193140 w 3104778"/>
                <a:gd name="connsiteY31" fmla="*/ 2485960 h 3104776"/>
                <a:gd name="connsiteX32" fmla="*/ 1689303 w 3104778"/>
                <a:gd name="connsiteY32" fmla="*/ 3104776 h 3104776"/>
                <a:gd name="connsiteX33" fmla="*/ 1825584 w 3104778"/>
                <a:gd name="connsiteY33" fmla="*/ 2638668 h 3104776"/>
                <a:gd name="connsiteX34" fmla="*/ 1825603 w 3104778"/>
                <a:gd name="connsiteY34" fmla="*/ 2560188 h 3104776"/>
                <a:gd name="connsiteX35" fmla="*/ 1772375 w 3104778"/>
                <a:gd name="connsiteY35" fmla="*/ 2658253 h 3104776"/>
                <a:gd name="connsiteX36" fmla="*/ 1067789 w 3104778"/>
                <a:gd name="connsiteY36" fmla="*/ 3032879 h 3104776"/>
                <a:gd name="connsiteX37" fmla="*/ 1374363 w 3104778"/>
                <a:gd name="connsiteY37" fmla="*/ 2656261 h 3104776"/>
                <a:gd name="connsiteX38" fmla="*/ 1390008 w 3104778"/>
                <a:gd name="connsiteY38" fmla="*/ 2619157 h 3104776"/>
                <a:gd name="connsiteX39" fmla="*/ 1337343 w 3104778"/>
                <a:gd name="connsiteY39" fmla="*/ 2662349 h 3104776"/>
                <a:gd name="connsiteX40" fmla="*/ 543506 w 3104778"/>
                <a:gd name="connsiteY40" fmla="*/ 2743652 h 3104776"/>
                <a:gd name="connsiteX41" fmla="*/ 969459 w 3104778"/>
                <a:gd name="connsiteY41" fmla="*/ 2510429 h 3104776"/>
                <a:gd name="connsiteX42" fmla="*/ 1003176 w 3104778"/>
                <a:gd name="connsiteY42" fmla="*/ 2476729 h 3104776"/>
                <a:gd name="connsiteX43" fmla="*/ 929965 w 3104778"/>
                <a:gd name="connsiteY43" fmla="*/ 2494604 h 3104776"/>
                <a:gd name="connsiteX44" fmla="*/ 166847 w 3104778"/>
                <a:gd name="connsiteY44" fmla="*/ 2261287 h 3104776"/>
                <a:gd name="connsiteX45" fmla="*/ 649937 w 3104778"/>
                <a:gd name="connsiteY45" fmla="*/ 2211758 h 3104776"/>
                <a:gd name="connsiteX46" fmla="*/ 675170 w 3104778"/>
                <a:gd name="connsiteY46" fmla="*/ 2201493 h 3104776"/>
                <a:gd name="connsiteX47" fmla="*/ 618817 w 3104778"/>
                <a:gd name="connsiteY47" fmla="*/ 2193140 h 3104776"/>
                <a:gd name="connsiteX48" fmla="*/ 0 w 3104778"/>
                <a:gd name="connsiteY48" fmla="*/ 1689303 h 3104776"/>
                <a:gd name="connsiteX49" fmla="*/ 466108 w 3104778"/>
                <a:gd name="connsiteY49" fmla="*/ 1825584 h 3104776"/>
                <a:gd name="connsiteX50" fmla="*/ 524610 w 3104778"/>
                <a:gd name="connsiteY50" fmla="*/ 1825599 h 3104776"/>
                <a:gd name="connsiteX51" fmla="*/ 435278 w 3104778"/>
                <a:gd name="connsiteY51" fmla="*/ 1777111 h 3104776"/>
                <a:gd name="connsiteX52" fmla="*/ 60652 w 3104778"/>
                <a:gd name="connsiteY52" fmla="*/ 1072524 h 3104776"/>
                <a:gd name="connsiteX53" fmla="*/ 437271 w 3104778"/>
                <a:gd name="connsiteY53" fmla="*/ 1379099 h 3104776"/>
                <a:gd name="connsiteX54" fmla="*/ 474372 w 3104778"/>
                <a:gd name="connsiteY54" fmla="*/ 1394743 h 3104776"/>
                <a:gd name="connsiteX55" fmla="*/ 431181 w 3104778"/>
                <a:gd name="connsiteY55" fmla="*/ 1342080 h 3104776"/>
                <a:gd name="connsiteX56" fmla="*/ 349878 w 3104778"/>
                <a:gd name="connsiteY56" fmla="*/ 548244 h 3104776"/>
                <a:gd name="connsiteX57" fmla="*/ 583101 w 3104778"/>
                <a:gd name="connsiteY57" fmla="*/ 974196 h 3104776"/>
                <a:gd name="connsiteX58" fmla="*/ 633678 w 3104778"/>
                <a:gd name="connsiteY58" fmla="*/ 1024798 h 3104776"/>
                <a:gd name="connsiteX59" fmla="*/ 627000 w 3104778"/>
                <a:gd name="connsiteY59" fmla="*/ 1005706 h 3104776"/>
                <a:gd name="connsiteX60" fmla="*/ 840874 w 3104778"/>
                <a:gd name="connsiteY60" fmla="*/ 162955 h 3104776"/>
                <a:gd name="connsiteX61" fmla="*/ 890403 w 3104778"/>
                <a:gd name="connsiteY61" fmla="*/ 646045 h 3104776"/>
                <a:gd name="connsiteX62" fmla="*/ 903008 w 3104778"/>
                <a:gd name="connsiteY62" fmla="*/ 677031 h 3104776"/>
                <a:gd name="connsiteX63" fmla="*/ 911637 w 3104778"/>
                <a:gd name="connsiteY63" fmla="*/ 618817 h 3104776"/>
                <a:gd name="connsiteX64" fmla="*/ 1415475 w 3104778"/>
                <a:gd name="connsiteY64" fmla="*/ 0 h 3104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3104778" h="3104776">
                  <a:moveTo>
                    <a:pt x="1415475" y="0"/>
                  </a:moveTo>
                  <a:cubicBezTo>
                    <a:pt x="1334039" y="144841"/>
                    <a:pt x="1288371" y="304439"/>
                    <a:pt x="1279193" y="466109"/>
                  </a:cubicBezTo>
                  <a:lnTo>
                    <a:pt x="1279183" y="508624"/>
                  </a:lnTo>
                  <a:lnTo>
                    <a:pt x="1316422" y="440016"/>
                  </a:lnTo>
                  <a:cubicBezTo>
                    <a:pt x="1469120" y="213994"/>
                    <a:pt x="1727710" y="65390"/>
                    <a:pt x="2021008" y="65390"/>
                  </a:cubicBezTo>
                  <a:cubicBezTo>
                    <a:pt x="1889721" y="167245"/>
                    <a:pt x="1785667" y="296588"/>
                    <a:pt x="1714434" y="442009"/>
                  </a:cubicBezTo>
                  <a:lnTo>
                    <a:pt x="1698790" y="479110"/>
                  </a:lnTo>
                  <a:lnTo>
                    <a:pt x="1751452" y="435921"/>
                  </a:lnTo>
                  <a:cubicBezTo>
                    <a:pt x="1978103" y="284158"/>
                    <a:pt x="2273639" y="244027"/>
                    <a:pt x="2545289" y="354618"/>
                  </a:cubicBezTo>
                  <a:cubicBezTo>
                    <a:pt x="2385287" y="399452"/>
                    <a:pt x="2240143" y="480013"/>
                    <a:pt x="2119335" y="587841"/>
                  </a:cubicBezTo>
                  <a:lnTo>
                    <a:pt x="2077371" y="629784"/>
                  </a:lnTo>
                  <a:lnTo>
                    <a:pt x="2096455" y="623109"/>
                  </a:lnTo>
                  <a:cubicBezTo>
                    <a:pt x="2385493" y="537559"/>
                    <a:pt x="2711075" y="608851"/>
                    <a:pt x="2939207" y="836983"/>
                  </a:cubicBezTo>
                  <a:cubicBezTo>
                    <a:pt x="2774351" y="816171"/>
                    <a:pt x="2609314" y="834053"/>
                    <a:pt x="2456117" y="886511"/>
                  </a:cubicBezTo>
                  <a:lnTo>
                    <a:pt x="2418819" y="901685"/>
                  </a:lnTo>
                  <a:lnTo>
                    <a:pt x="2485961" y="911638"/>
                  </a:lnTo>
                  <a:cubicBezTo>
                    <a:pt x="2753540" y="964590"/>
                    <a:pt x="2990892" y="1145190"/>
                    <a:pt x="3104778" y="1415475"/>
                  </a:cubicBezTo>
                  <a:cubicBezTo>
                    <a:pt x="2959936" y="1334038"/>
                    <a:pt x="2800338" y="1288371"/>
                    <a:pt x="2638669" y="1279194"/>
                  </a:cubicBezTo>
                  <a:lnTo>
                    <a:pt x="2576175" y="1279177"/>
                  </a:lnTo>
                  <a:lnTo>
                    <a:pt x="2653517" y="1321158"/>
                  </a:lnTo>
                  <a:cubicBezTo>
                    <a:pt x="2879539" y="1473856"/>
                    <a:pt x="3028142" y="1732446"/>
                    <a:pt x="3028142" y="2025744"/>
                  </a:cubicBezTo>
                  <a:cubicBezTo>
                    <a:pt x="2926287" y="1894457"/>
                    <a:pt x="2796944" y="1790403"/>
                    <a:pt x="2651524" y="1719170"/>
                  </a:cubicBezTo>
                  <a:lnTo>
                    <a:pt x="2614420" y="1703525"/>
                  </a:lnTo>
                  <a:lnTo>
                    <a:pt x="2657611" y="1756189"/>
                  </a:lnTo>
                  <a:cubicBezTo>
                    <a:pt x="2809374" y="1982840"/>
                    <a:pt x="2849505" y="2278376"/>
                    <a:pt x="2738914" y="2550026"/>
                  </a:cubicBezTo>
                  <a:cubicBezTo>
                    <a:pt x="2694080" y="2390024"/>
                    <a:pt x="2613519" y="2244879"/>
                    <a:pt x="2505691" y="2124072"/>
                  </a:cubicBezTo>
                  <a:lnTo>
                    <a:pt x="2480623" y="2098991"/>
                  </a:lnTo>
                  <a:lnTo>
                    <a:pt x="2498496" y="2172196"/>
                  </a:lnTo>
                  <a:cubicBezTo>
                    <a:pt x="2550344" y="2439992"/>
                    <a:pt x="2472571" y="2727921"/>
                    <a:pt x="2265178" y="2935314"/>
                  </a:cubicBezTo>
                  <a:cubicBezTo>
                    <a:pt x="2285989" y="2770458"/>
                    <a:pt x="2268108" y="2605421"/>
                    <a:pt x="2215649" y="2452224"/>
                  </a:cubicBezTo>
                  <a:lnTo>
                    <a:pt x="2202816" y="2420679"/>
                  </a:lnTo>
                  <a:lnTo>
                    <a:pt x="2193140" y="2485960"/>
                  </a:lnTo>
                  <a:cubicBezTo>
                    <a:pt x="2140186" y="2753538"/>
                    <a:pt x="1959587" y="2990890"/>
                    <a:pt x="1689303" y="3104776"/>
                  </a:cubicBezTo>
                  <a:cubicBezTo>
                    <a:pt x="1770738" y="2959935"/>
                    <a:pt x="1816406" y="2800338"/>
                    <a:pt x="1825584" y="2638668"/>
                  </a:cubicBezTo>
                  <a:lnTo>
                    <a:pt x="1825603" y="2560188"/>
                  </a:lnTo>
                  <a:lnTo>
                    <a:pt x="1772375" y="2658253"/>
                  </a:lnTo>
                  <a:cubicBezTo>
                    <a:pt x="1619678" y="2884276"/>
                    <a:pt x="1361087" y="3032879"/>
                    <a:pt x="1067789" y="3032879"/>
                  </a:cubicBezTo>
                  <a:cubicBezTo>
                    <a:pt x="1199076" y="2931024"/>
                    <a:pt x="1303131" y="2801681"/>
                    <a:pt x="1374363" y="2656261"/>
                  </a:cubicBezTo>
                  <a:lnTo>
                    <a:pt x="1390008" y="2619157"/>
                  </a:lnTo>
                  <a:lnTo>
                    <a:pt x="1337343" y="2662349"/>
                  </a:lnTo>
                  <a:cubicBezTo>
                    <a:pt x="1110692" y="2814112"/>
                    <a:pt x="815155" y="2854243"/>
                    <a:pt x="543506" y="2743652"/>
                  </a:cubicBezTo>
                  <a:cubicBezTo>
                    <a:pt x="703508" y="2698818"/>
                    <a:pt x="848652" y="2618257"/>
                    <a:pt x="969459" y="2510429"/>
                  </a:cubicBezTo>
                  <a:lnTo>
                    <a:pt x="1003176" y="2476729"/>
                  </a:lnTo>
                  <a:lnTo>
                    <a:pt x="929965" y="2494604"/>
                  </a:lnTo>
                  <a:cubicBezTo>
                    <a:pt x="662170" y="2546452"/>
                    <a:pt x="374240" y="2468680"/>
                    <a:pt x="166847" y="2261287"/>
                  </a:cubicBezTo>
                  <a:cubicBezTo>
                    <a:pt x="331703" y="2282098"/>
                    <a:pt x="496740" y="2264217"/>
                    <a:pt x="649937" y="2211758"/>
                  </a:cubicBezTo>
                  <a:lnTo>
                    <a:pt x="675170" y="2201493"/>
                  </a:lnTo>
                  <a:lnTo>
                    <a:pt x="618817" y="2193140"/>
                  </a:lnTo>
                  <a:cubicBezTo>
                    <a:pt x="351238" y="2140187"/>
                    <a:pt x="113886" y="1959588"/>
                    <a:pt x="0" y="1689303"/>
                  </a:cubicBezTo>
                  <a:cubicBezTo>
                    <a:pt x="144841" y="1770739"/>
                    <a:pt x="304439" y="1816406"/>
                    <a:pt x="466108" y="1825584"/>
                  </a:cubicBezTo>
                  <a:lnTo>
                    <a:pt x="524610" y="1825599"/>
                  </a:lnTo>
                  <a:lnTo>
                    <a:pt x="435278" y="1777111"/>
                  </a:lnTo>
                  <a:cubicBezTo>
                    <a:pt x="209256" y="1624413"/>
                    <a:pt x="60652" y="1365823"/>
                    <a:pt x="60652" y="1072524"/>
                  </a:cubicBezTo>
                  <a:cubicBezTo>
                    <a:pt x="162507" y="1203811"/>
                    <a:pt x="291850" y="1307866"/>
                    <a:pt x="437271" y="1379099"/>
                  </a:cubicBezTo>
                  <a:lnTo>
                    <a:pt x="474372" y="1394743"/>
                  </a:lnTo>
                  <a:lnTo>
                    <a:pt x="431181" y="1342080"/>
                  </a:lnTo>
                  <a:cubicBezTo>
                    <a:pt x="279418" y="1115428"/>
                    <a:pt x="239287" y="819892"/>
                    <a:pt x="349878" y="548244"/>
                  </a:cubicBezTo>
                  <a:cubicBezTo>
                    <a:pt x="394712" y="708245"/>
                    <a:pt x="475274" y="853389"/>
                    <a:pt x="583101" y="974196"/>
                  </a:cubicBezTo>
                  <a:lnTo>
                    <a:pt x="633678" y="1024798"/>
                  </a:lnTo>
                  <a:lnTo>
                    <a:pt x="627000" y="1005706"/>
                  </a:lnTo>
                  <a:cubicBezTo>
                    <a:pt x="541450" y="716669"/>
                    <a:pt x="612742" y="391086"/>
                    <a:pt x="840874" y="162955"/>
                  </a:cubicBezTo>
                  <a:cubicBezTo>
                    <a:pt x="820063" y="327812"/>
                    <a:pt x="837944" y="492849"/>
                    <a:pt x="890403" y="646045"/>
                  </a:cubicBezTo>
                  <a:lnTo>
                    <a:pt x="903008" y="677031"/>
                  </a:lnTo>
                  <a:lnTo>
                    <a:pt x="911637" y="618817"/>
                  </a:lnTo>
                  <a:cubicBezTo>
                    <a:pt x="964590" y="351237"/>
                    <a:pt x="1145190" y="113886"/>
                    <a:pt x="1415475" y="0"/>
                  </a:cubicBezTo>
                  <a:close/>
                </a:path>
              </a:pathLst>
            </a:custGeom>
            <a:gradFill flip="none" rotWithShape="1">
              <a:gsLst>
                <a:gs pos="80000">
                  <a:schemeClr val="tx1"/>
                </a:gs>
                <a:gs pos="0">
                  <a:schemeClr val="tx1"/>
                </a:gs>
                <a:gs pos="4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C4C061EE-F8FA-49E6-A640-266964DAA447}"/>
                </a:ext>
              </a:extLst>
            </p:cNvPr>
            <p:cNvSpPr/>
            <p:nvPr/>
          </p:nvSpPr>
          <p:spPr>
            <a:xfrm>
              <a:off x="3621306" y="4173452"/>
              <a:ext cx="2228014" cy="2228012"/>
            </a:xfrm>
            <a:custGeom>
              <a:avLst/>
              <a:gdLst>
                <a:gd name="connsiteX0" fmla="*/ 1415475 w 3104778"/>
                <a:gd name="connsiteY0" fmla="*/ 0 h 3104776"/>
                <a:gd name="connsiteX1" fmla="*/ 1279193 w 3104778"/>
                <a:gd name="connsiteY1" fmla="*/ 466109 h 3104776"/>
                <a:gd name="connsiteX2" fmla="*/ 1279183 w 3104778"/>
                <a:gd name="connsiteY2" fmla="*/ 508624 h 3104776"/>
                <a:gd name="connsiteX3" fmla="*/ 1316422 w 3104778"/>
                <a:gd name="connsiteY3" fmla="*/ 440016 h 3104776"/>
                <a:gd name="connsiteX4" fmla="*/ 2021008 w 3104778"/>
                <a:gd name="connsiteY4" fmla="*/ 65390 h 3104776"/>
                <a:gd name="connsiteX5" fmla="*/ 1714434 w 3104778"/>
                <a:gd name="connsiteY5" fmla="*/ 442009 h 3104776"/>
                <a:gd name="connsiteX6" fmla="*/ 1698790 w 3104778"/>
                <a:gd name="connsiteY6" fmla="*/ 479110 h 3104776"/>
                <a:gd name="connsiteX7" fmla="*/ 1751452 w 3104778"/>
                <a:gd name="connsiteY7" fmla="*/ 435921 h 3104776"/>
                <a:gd name="connsiteX8" fmla="*/ 2545289 w 3104778"/>
                <a:gd name="connsiteY8" fmla="*/ 354618 h 3104776"/>
                <a:gd name="connsiteX9" fmla="*/ 2119335 w 3104778"/>
                <a:gd name="connsiteY9" fmla="*/ 587841 h 3104776"/>
                <a:gd name="connsiteX10" fmla="*/ 2077371 w 3104778"/>
                <a:gd name="connsiteY10" fmla="*/ 629784 h 3104776"/>
                <a:gd name="connsiteX11" fmla="*/ 2096455 w 3104778"/>
                <a:gd name="connsiteY11" fmla="*/ 623109 h 3104776"/>
                <a:gd name="connsiteX12" fmla="*/ 2939207 w 3104778"/>
                <a:gd name="connsiteY12" fmla="*/ 836983 h 3104776"/>
                <a:gd name="connsiteX13" fmla="*/ 2456117 w 3104778"/>
                <a:gd name="connsiteY13" fmla="*/ 886511 h 3104776"/>
                <a:gd name="connsiteX14" fmla="*/ 2418819 w 3104778"/>
                <a:gd name="connsiteY14" fmla="*/ 901685 h 3104776"/>
                <a:gd name="connsiteX15" fmla="*/ 2485961 w 3104778"/>
                <a:gd name="connsiteY15" fmla="*/ 911638 h 3104776"/>
                <a:gd name="connsiteX16" fmla="*/ 3104778 w 3104778"/>
                <a:gd name="connsiteY16" fmla="*/ 1415475 h 3104776"/>
                <a:gd name="connsiteX17" fmla="*/ 2638669 w 3104778"/>
                <a:gd name="connsiteY17" fmla="*/ 1279194 h 3104776"/>
                <a:gd name="connsiteX18" fmla="*/ 2576175 w 3104778"/>
                <a:gd name="connsiteY18" fmla="*/ 1279177 h 3104776"/>
                <a:gd name="connsiteX19" fmla="*/ 2653517 w 3104778"/>
                <a:gd name="connsiteY19" fmla="*/ 1321158 h 3104776"/>
                <a:gd name="connsiteX20" fmla="*/ 3028142 w 3104778"/>
                <a:gd name="connsiteY20" fmla="*/ 2025744 h 3104776"/>
                <a:gd name="connsiteX21" fmla="*/ 2651524 w 3104778"/>
                <a:gd name="connsiteY21" fmla="*/ 1719170 h 3104776"/>
                <a:gd name="connsiteX22" fmla="*/ 2614420 w 3104778"/>
                <a:gd name="connsiteY22" fmla="*/ 1703525 h 3104776"/>
                <a:gd name="connsiteX23" fmla="*/ 2657611 w 3104778"/>
                <a:gd name="connsiteY23" fmla="*/ 1756189 h 3104776"/>
                <a:gd name="connsiteX24" fmla="*/ 2738914 w 3104778"/>
                <a:gd name="connsiteY24" fmla="*/ 2550026 h 3104776"/>
                <a:gd name="connsiteX25" fmla="*/ 2505691 w 3104778"/>
                <a:gd name="connsiteY25" fmla="*/ 2124072 h 3104776"/>
                <a:gd name="connsiteX26" fmla="*/ 2480623 w 3104778"/>
                <a:gd name="connsiteY26" fmla="*/ 2098991 h 3104776"/>
                <a:gd name="connsiteX27" fmla="*/ 2498496 w 3104778"/>
                <a:gd name="connsiteY27" fmla="*/ 2172196 h 3104776"/>
                <a:gd name="connsiteX28" fmla="*/ 2265178 w 3104778"/>
                <a:gd name="connsiteY28" fmla="*/ 2935314 h 3104776"/>
                <a:gd name="connsiteX29" fmla="*/ 2215649 w 3104778"/>
                <a:gd name="connsiteY29" fmla="*/ 2452224 h 3104776"/>
                <a:gd name="connsiteX30" fmla="*/ 2202816 w 3104778"/>
                <a:gd name="connsiteY30" fmla="*/ 2420679 h 3104776"/>
                <a:gd name="connsiteX31" fmla="*/ 2193140 w 3104778"/>
                <a:gd name="connsiteY31" fmla="*/ 2485960 h 3104776"/>
                <a:gd name="connsiteX32" fmla="*/ 1689303 w 3104778"/>
                <a:gd name="connsiteY32" fmla="*/ 3104776 h 3104776"/>
                <a:gd name="connsiteX33" fmla="*/ 1825584 w 3104778"/>
                <a:gd name="connsiteY33" fmla="*/ 2638668 h 3104776"/>
                <a:gd name="connsiteX34" fmla="*/ 1825603 w 3104778"/>
                <a:gd name="connsiteY34" fmla="*/ 2560188 h 3104776"/>
                <a:gd name="connsiteX35" fmla="*/ 1772375 w 3104778"/>
                <a:gd name="connsiteY35" fmla="*/ 2658253 h 3104776"/>
                <a:gd name="connsiteX36" fmla="*/ 1067789 w 3104778"/>
                <a:gd name="connsiteY36" fmla="*/ 3032879 h 3104776"/>
                <a:gd name="connsiteX37" fmla="*/ 1374363 w 3104778"/>
                <a:gd name="connsiteY37" fmla="*/ 2656261 h 3104776"/>
                <a:gd name="connsiteX38" fmla="*/ 1390008 w 3104778"/>
                <a:gd name="connsiteY38" fmla="*/ 2619157 h 3104776"/>
                <a:gd name="connsiteX39" fmla="*/ 1337343 w 3104778"/>
                <a:gd name="connsiteY39" fmla="*/ 2662349 h 3104776"/>
                <a:gd name="connsiteX40" fmla="*/ 543506 w 3104778"/>
                <a:gd name="connsiteY40" fmla="*/ 2743652 h 3104776"/>
                <a:gd name="connsiteX41" fmla="*/ 969459 w 3104778"/>
                <a:gd name="connsiteY41" fmla="*/ 2510429 h 3104776"/>
                <a:gd name="connsiteX42" fmla="*/ 1003176 w 3104778"/>
                <a:gd name="connsiteY42" fmla="*/ 2476729 h 3104776"/>
                <a:gd name="connsiteX43" fmla="*/ 929965 w 3104778"/>
                <a:gd name="connsiteY43" fmla="*/ 2494604 h 3104776"/>
                <a:gd name="connsiteX44" fmla="*/ 166847 w 3104778"/>
                <a:gd name="connsiteY44" fmla="*/ 2261287 h 3104776"/>
                <a:gd name="connsiteX45" fmla="*/ 649937 w 3104778"/>
                <a:gd name="connsiteY45" fmla="*/ 2211758 h 3104776"/>
                <a:gd name="connsiteX46" fmla="*/ 675170 w 3104778"/>
                <a:gd name="connsiteY46" fmla="*/ 2201493 h 3104776"/>
                <a:gd name="connsiteX47" fmla="*/ 618817 w 3104778"/>
                <a:gd name="connsiteY47" fmla="*/ 2193140 h 3104776"/>
                <a:gd name="connsiteX48" fmla="*/ 0 w 3104778"/>
                <a:gd name="connsiteY48" fmla="*/ 1689303 h 3104776"/>
                <a:gd name="connsiteX49" fmla="*/ 466108 w 3104778"/>
                <a:gd name="connsiteY49" fmla="*/ 1825584 h 3104776"/>
                <a:gd name="connsiteX50" fmla="*/ 524610 w 3104778"/>
                <a:gd name="connsiteY50" fmla="*/ 1825599 h 3104776"/>
                <a:gd name="connsiteX51" fmla="*/ 435278 w 3104778"/>
                <a:gd name="connsiteY51" fmla="*/ 1777111 h 3104776"/>
                <a:gd name="connsiteX52" fmla="*/ 60652 w 3104778"/>
                <a:gd name="connsiteY52" fmla="*/ 1072524 h 3104776"/>
                <a:gd name="connsiteX53" fmla="*/ 437271 w 3104778"/>
                <a:gd name="connsiteY53" fmla="*/ 1379099 h 3104776"/>
                <a:gd name="connsiteX54" fmla="*/ 474372 w 3104778"/>
                <a:gd name="connsiteY54" fmla="*/ 1394743 h 3104776"/>
                <a:gd name="connsiteX55" fmla="*/ 431181 w 3104778"/>
                <a:gd name="connsiteY55" fmla="*/ 1342080 h 3104776"/>
                <a:gd name="connsiteX56" fmla="*/ 349878 w 3104778"/>
                <a:gd name="connsiteY56" fmla="*/ 548244 h 3104776"/>
                <a:gd name="connsiteX57" fmla="*/ 583101 w 3104778"/>
                <a:gd name="connsiteY57" fmla="*/ 974196 h 3104776"/>
                <a:gd name="connsiteX58" fmla="*/ 633678 w 3104778"/>
                <a:gd name="connsiteY58" fmla="*/ 1024798 h 3104776"/>
                <a:gd name="connsiteX59" fmla="*/ 627000 w 3104778"/>
                <a:gd name="connsiteY59" fmla="*/ 1005706 h 3104776"/>
                <a:gd name="connsiteX60" fmla="*/ 840874 w 3104778"/>
                <a:gd name="connsiteY60" fmla="*/ 162955 h 3104776"/>
                <a:gd name="connsiteX61" fmla="*/ 890403 w 3104778"/>
                <a:gd name="connsiteY61" fmla="*/ 646045 h 3104776"/>
                <a:gd name="connsiteX62" fmla="*/ 903008 w 3104778"/>
                <a:gd name="connsiteY62" fmla="*/ 677031 h 3104776"/>
                <a:gd name="connsiteX63" fmla="*/ 911637 w 3104778"/>
                <a:gd name="connsiteY63" fmla="*/ 618817 h 3104776"/>
                <a:gd name="connsiteX64" fmla="*/ 1415475 w 3104778"/>
                <a:gd name="connsiteY64" fmla="*/ 0 h 3104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3104778" h="3104776">
                  <a:moveTo>
                    <a:pt x="1415475" y="0"/>
                  </a:moveTo>
                  <a:cubicBezTo>
                    <a:pt x="1334039" y="144841"/>
                    <a:pt x="1288371" y="304439"/>
                    <a:pt x="1279193" y="466109"/>
                  </a:cubicBezTo>
                  <a:lnTo>
                    <a:pt x="1279183" y="508624"/>
                  </a:lnTo>
                  <a:lnTo>
                    <a:pt x="1316422" y="440016"/>
                  </a:lnTo>
                  <a:cubicBezTo>
                    <a:pt x="1469120" y="213994"/>
                    <a:pt x="1727710" y="65390"/>
                    <a:pt x="2021008" y="65390"/>
                  </a:cubicBezTo>
                  <a:cubicBezTo>
                    <a:pt x="1889721" y="167245"/>
                    <a:pt x="1785667" y="296588"/>
                    <a:pt x="1714434" y="442009"/>
                  </a:cubicBezTo>
                  <a:lnTo>
                    <a:pt x="1698790" y="479110"/>
                  </a:lnTo>
                  <a:lnTo>
                    <a:pt x="1751452" y="435921"/>
                  </a:lnTo>
                  <a:cubicBezTo>
                    <a:pt x="1978103" y="284158"/>
                    <a:pt x="2273639" y="244027"/>
                    <a:pt x="2545289" y="354618"/>
                  </a:cubicBezTo>
                  <a:cubicBezTo>
                    <a:pt x="2385287" y="399452"/>
                    <a:pt x="2240143" y="480013"/>
                    <a:pt x="2119335" y="587841"/>
                  </a:cubicBezTo>
                  <a:lnTo>
                    <a:pt x="2077371" y="629784"/>
                  </a:lnTo>
                  <a:lnTo>
                    <a:pt x="2096455" y="623109"/>
                  </a:lnTo>
                  <a:cubicBezTo>
                    <a:pt x="2385493" y="537559"/>
                    <a:pt x="2711075" y="608851"/>
                    <a:pt x="2939207" y="836983"/>
                  </a:cubicBezTo>
                  <a:cubicBezTo>
                    <a:pt x="2774351" y="816171"/>
                    <a:pt x="2609314" y="834053"/>
                    <a:pt x="2456117" y="886511"/>
                  </a:cubicBezTo>
                  <a:lnTo>
                    <a:pt x="2418819" y="901685"/>
                  </a:lnTo>
                  <a:lnTo>
                    <a:pt x="2485961" y="911638"/>
                  </a:lnTo>
                  <a:cubicBezTo>
                    <a:pt x="2753540" y="964590"/>
                    <a:pt x="2990892" y="1145190"/>
                    <a:pt x="3104778" y="1415475"/>
                  </a:cubicBezTo>
                  <a:cubicBezTo>
                    <a:pt x="2959936" y="1334038"/>
                    <a:pt x="2800338" y="1288371"/>
                    <a:pt x="2638669" y="1279194"/>
                  </a:cubicBezTo>
                  <a:lnTo>
                    <a:pt x="2576175" y="1279177"/>
                  </a:lnTo>
                  <a:lnTo>
                    <a:pt x="2653517" y="1321158"/>
                  </a:lnTo>
                  <a:cubicBezTo>
                    <a:pt x="2879539" y="1473856"/>
                    <a:pt x="3028142" y="1732446"/>
                    <a:pt x="3028142" y="2025744"/>
                  </a:cubicBezTo>
                  <a:cubicBezTo>
                    <a:pt x="2926287" y="1894457"/>
                    <a:pt x="2796944" y="1790403"/>
                    <a:pt x="2651524" y="1719170"/>
                  </a:cubicBezTo>
                  <a:lnTo>
                    <a:pt x="2614420" y="1703525"/>
                  </a:lnTo>
                  <a:lnTo>
                    <a:pt x="2657611" y="1756189"/>
                  </a:lnTo>
                  <a:cubicBezTo>
                    <a:pt x="2809374" y="1982840"/>
                    <a:pt x="2849505" y="2278376"/>
                    <a:pt x="2738914" y="2550026"/>
                  </a:cubicBezTo>
                  <a:cubicBezTo>
                    <a:pt x="2694080" y="2390024"/>
                    <a:pt x="2613519" y="2244879"/>
                    <a:pt x="2505691" y="2124072"/>
                  </a:cubicBezTo>
                  <a:lnTo>
                    <a:pt x="2480623" y="2098991"/>
                  </a:lnTo>
                  <a:lnTo>
                    <a:pt x="2498496" y="2172196"/>
                  </a:lnTo>
                  <a:cubicBezTo>
                    <a:pt x="2550344" y="2439992"/>
                    <a:pt x="2472571" y="2727921"/>
                    <a:pt x="2265178" y="2935314"/>
                  </a:cubicBezTo>
                  <a:cubicBezTo>
                    <a:pt x="2285989" y="2770458"/>
                    <a:pt x="2268108" y="2605421"/>
                    <a:pt x="2215649" y="2452224"/>
                  </a:cubicBezTo>
                  <a:lnTo>
                    <a:pt x="2202816" y="2420679"/>
                  </a:lnTo>
                  <a:lnTo>
                    <a:pt x="2193140" y="2485960"/>
                  </a:lnTo>
                  <a:cubicBezTo>
                    <a:pt x="2140186" y="2753538"/>
                    <a:pt x="1959587" y="2990890"/>
                    <a:pt x="1689303" y="3104776"/>
                  </a:cubicBezTo>
                  <a:cubicBezTo>
                    <a:pt x="1770738" y="2959935"/>
                    <a:pt x="1816406" y="2800338"/>
                    <a:pt x="1825584" y="2638668"/>
                  </a:cubicBezTo>
                  <a:lnTo>
                    <a:pt x="1825603" y="2560188"/>
                  </a:lnTo>
                  <a:lnTo>
                    <a:pt x="1772375" y="2658253"/>
                  </a:lnTo>
                  <a:cubicBezTo>
                    <a:pt x="1619678" y="2884276"/>
                    <a:pt x="1361087" y="3032879"/>
                    <a:pt x="1067789" y="3032879"/>
                  </a:cubicBezTo>
                  <a:cubicBezTo>
                    <a:pt x="1199076" y="2931024"/>
                    <a:pt x="1303131" y="2801681"/>
                    <a:pt x="1374363" y="2656261"/>
                  </a:cubicBezTo>
                  <a:lnTo>
                    <a:pt x="1390008" y="2619157"/>
                  </a:lnTo>
                  <a:lnTo>
                    <a:pt x="1337343" y="2662349"/>
                  </a:lnTo>
                  <a:cubicBezTo>
                    <a:pt x="1110692" y="2814112"/>
                    <a:pt x="815155" y="2854243"/>
                    <a:pt x="543506" y="2743652"/>
                  </a:cubicBezTo>
                  <a:cubicBezTo>
                    <a:pt x="703508" y="2698818"/>
                    <a:pt x="848652" y="2618257"/>
                    <a:pt x="969459" y="2510429"/>
                  </a:cubicBezTo>
                  <a:lnTo>
                    <a:pt x="1003176" y="2476729"/>
                  </a:lnTo>
                  <a:lnTo>
                    <a:pt x="929965" y="2494604"/>
                  </a:lnTo>
                  <a:cubicBezTo>
                    <a:pt x="662170" y="2546452"/>
                    <a:pt x="374240" y="2468680"/>
                    <a:pt x="166847" y="2261287"/>
                  </a:cubicBezTo>
                  <a:cubicBezTo>
                    <a:pt x="331703" y="2282098"/>
                    <a:pt x="496740" y="2264217"/>
                    <a:pt x="649937" y="2211758"/>
                  </a:cubicBezTo>
                  <a:lnTo>
                    <a:pt x="675170" y="2201493"/>
                  </a:lnTo>
                  <a:lnTo>
                    <a:pt x="618817" y="2193140"/>
                  </a:lnTo>
                  <a:cubicBezTo>
                    <a:pt x="351238" y="2140187"/>
                    <a:pt x="113886" y="1959588"/>
                    <a:pt x="0" y="1689303"/>
                  </a:cubicBezTo>
                  <a:cubicBezTo>
                    <a:pt x="144841" y="1770739"/>
                    <a:pt x="304439" y="1816406"/>
                    <a:pt x="466108" y="1825584"/>
                  </a:cubicBezTo>
                  <a:lnTo>
                    <a:pt x="524610" y="1825599"/>
                  </a:lnTo>
                  <a:lnTo>
                    <a:pt x="435278" y="1777111"/>
                  </a:lnTo>
                  <a:cubicBezTo>
                    <a:pt x="209256" y="1624413"/>
                    <a:pt x="60652" y="1365823"/>
                    <a:pt x="60652" y="1072524"/>
                  </a:cubicBezTo>
                  <a:cubicBezTo>
                    <a:pt x="162507" y="1203811"/>
                    <a:pt x="291850" y="1307866"/>
                    <a:pt x="437271" y="1379099"/>
                  </a:cubicBezTo>
                  <a:lnTo>
                    <a:pt x="474372" y="1394743"/>
                  </a:lnTo>
                  <a:lnTo>
                    <a:pt x="431181" y="1342080"/>
                  </a:lnTo>
                  <a:cubicBezTo>
                    <a:pt x="279418" y="1115428"/>
                    <a:pt x="239287" y="819892"/>
                    <a:pt x="349878" y="548244"/>
                  </a:cubicBezTo>
                  <a:cubicBezTo>
                    <a:pt x="394712" y="708245"/>
                    <a:pt x="475274" y="853389"/>
                    <a:pt x="583101" y="974196"/>
                  </a:cubicBezTo>
                  <a:lnTo>
                    <a:pt x="633678" y="1024798"/>
                  </a:lnTo>
                  <a:lnTo>
                    <a:pt x="627000" y="1005706"/>
                  </a:lnTo>
                  <a:cubicBezTo>
                    <a:pt x="541450" y="716669"/>
                    <a:pt x="612742" y="391086"/>
                    <a:pt x="840874" y="162955"/>
                  </a:cubicBezTo>
                  <a:cubicBezTo>
                    <a:pt x="820063" y="327812"/>
                    <a:pt x="837944" y="492849"/>
                    <a:pt x="890403" y="646045"/>
                  </a:cubicBezTo>
                  <a:lnTo>
                    <a:pt x="903008" y="677031"/>
                  </a:lnTo>
                  <a:lnTo>
                    <a:pt x="911637" y="618817"/>
                  </a:lnTo>
                  <a:cubicBezTo>
                    <a:pt x="964590" y="351237"/>
                    <a:pt x="1145190" y="113886"/>
                    <a:pt x="1415475" y="0"/>
                  </a:cubicBezTo>
                  <a:close/>
                </a:path>
              </a:pathLst>
            </a:custGeom>
            <a:gradFill flip="none" rotWithShape="1">
              <a:gsLst>
                <a:gs pos="80000">
                  <a:schemeClr val="tx1"/>
                </a:gs>
                <a:gs pos="0">
                  <a:schemeClr val="tx1"/>
                </a:gs>
                <a:gs pos="4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フリーフォーム: 図形 81">
              <a:extLst>
                <a:ext uri="{FF2B5EF4-FFF2-40B4-BE49-F238E27FC236}">
                  <a16:creationId xmlns:a16="http://schemas.microsoft.com/office/drawing/2014/main" id="{EA93AF12-8080-428E-A34E-9C21B6241085}"/>
                </a:ext>
              </a:extLst>
            </p:cNvPr>
            <p:cNvSpPr/>
            <p:nvPr/>
          </p:nvSpPr>
          <p:spPr>
            <a:xfrm>
              <a:off x="4119470" y="4664692"/>
              <a:ext cx="1245534" cy="1245532"/>
            </a:xfrm>
            <a:custGeom>
              <a:avLst/>
              <a:gdLst>
                <a:gd name="connsiteX0" fmla="*/ 1415475 w 3104778"/>
                <a:gd name="connsiteY0" fmla="*/ 0 h 3104776"/>
                <a:gd name="connsiteX1" fmla="*/ 1279193 w 3104778"/>
                <a:gd name="connsiteY1" fmla="*/ 466109 h 3104776"/>
                <a:gd name="connsiteX2" fmla="*/ 1279183 w 3104778"/>
                <a:gd name="connsiteY2" fmla="*/ 508624 h 3104776"/>
                <a:gd name="connsiteX3" fmla="*/ 1316422 w 3104778"/>
                <a:gd name="connsiteY3" fmla="*/ 440016 h 3104776"/>
                <a:gd name="connsiteX4" fmla="*/ 2021008 w 3104778"/>
                <a:gd name="connsiteY4" fmla="*/ 65390 h 3104776"/>
                <a:gd name="connsiteX5" fmla="*/ 1714434 w 3104778"/>
                <a:gd name="connsiteY5" fmla="*/ 442009 h 3104776"/>
                <a:gd name="connsiteX6" fmla="*/ 1698790 w 3104778"/>
                <a:gd name="connsiteY6" fmla="*/ 479110 h 3104776"/>
                <a:gd name="connsiteX7" fmla="*/ 1751452 w 3104778"/>
                <a:gd name="connsiteY7" fmla="*/ 435921 h 3104776"/>
                <a:gd name="connsiteX8" fmla="*/ 2545289 w 3104778"/>
                <a:gd name="connsiteY8" fmla="*/ 354618 h 3104776"/>
                <a:gd name="connsiteX9" fmla="*/ 2119335 w 3104778"/>
                <a:gd name="connsiteY9" fmla="*/ 587841 h 3104776"/>
                <a:gd name="connsiteX10" fmla="*/ 2077371 w 3104778"/>
                <a:gd name="connsiteY10" fmla="*/ 629784 h 3104776"/>
                <a:gd name="connsiteX11" fmla="*/ 2096455 w 3104778"/>
                <a:gd name="connsiteY11" fmla="*/ 623109 h 3104776"/>
                <a:gd name="connsiteX12" fmla="*/ 2939207 w 3104778"/>
                <a:gd name="connsiteY12" fmla="*/ 836983 h 3104776"/>
                <a:gd name="connsiteX13" fmla="*/ 2456117 w 3104778"/>
                <a:gd name="connsiteY13" fmla="*/ 886511 h 3104776"/>
                <a:gd name="connsiteX14" fmla="*/ 2418819 w 3104778"/>
                <a:gd name="connsiteY14" fmla="*/ 901685 h 3104776"/>
                <a:gd name="connsiteX15" fmla="*/ 2485961 w 3104778"/>
                <a:gd name="connsiteY15" fmla="*/ 911638 h 3104776"/>
                <a:gd name="connsiteX16" fmla="*/ 3104778 w 3104778"/>
                <a:gd name="connsiteY16" fmla="*/ 1415475 h 3104776"/>
                <a:gd name="connsiteX17" fmla="*/ 2638669 w 3104778"/>
                <a:gd name="connsiteY17" fmla="*/ 1279194 h 3104776"/>
                <a:gd name="connsiteX18" fmla="*/ 2576175 w 3104778"/>
                <a:gd name="connsiteY18" fmla="*/ 1279177 h 3104776"/>
                <a:gd name="connsiteX19" fmla="*/ 2653517 w 3104778"/>
                <a:gd name="connsiteY19" fmla="*/ 1321158 h 3104776"/>
                <a:gd name="connsiteX20" fmla="*/ 3028142 w 3104778"/>
                <a:gd name="connsiteY20" fmla="*/ 2025744 h 3104776"/>
                <a:gd name="connsiteX21" fmla="*/ 2651524 w 3104778"/>
                <a:gd name="connsiteY21" fmla="*/ 1719170 h 3104776"/>
                <a:gd name="connsiteX22" fmla="*/ 2614420 w 3104778"/>
                <a:gd name="connsiteY22" fmla="*/ 1703525 h 3104776"/>
                <a:gd name="connsiteX23" fmla="*/ 2657611 w 3104778"/>
                <a:gd name="connsiteY23" fmla="*/ 1756189 h 3104776"/>
                <a:gd name="connsiteX24" fmla="*/ 2738914 w 3104778"/>
                <a:gd name="connsiteY24" fmla="*/ 2550026 h 3104776"/>
                <a:gd name="connsiteX25" fmla="*/ 2505691 w 3104778"/>
                <a:gd name="connsiteY25" fmla="*/ 2124072 h 3104776"/>
                <a:gd name="connsiteX26" fmla="*/ 2480623 w 3104778"/>
                <a:gd name="connsiteY26" fmla="*/ 2098991 h 3104776"/>
                <a:gd name="connsiteX27" fmla="*/ 2498496 w 3104778"/>
                <a:gd name="connsiteY27" fmla="*/ 2172196 h 3104776"/>
                <a:gd name="connsiteX28" fmla="*/ 2265178 w 3104778"/>
                <a:gd name="connsiteY28" fmla="*/ 2935314 h 3104776"/>
                <a:gd name="connsiteX29" fmla="*/ 2215649 w 3104778"/>
                <a:gd name="connsiteY29" fmla="*/ 2452224 h 3104776"/>
                <a:gd name="connsiteX30" fmla="*/ 2202816 w 3104778"/>
                <a:gd name="connsiteY30" fmla="*/ 2420679 h 3104776"/>
                <a:gd name="connsiteX31" fmla="*/ 2193140 w 3104778"/>
                <a:gd name="connsiteY31" fmla="*/ 2485960 h 3104776"/>
                <a:gd name="connsiteX32" fmla="*/ 1689303 w 3104778"/>
                <a:gd name="connsiteY32" fmla="*/ 3104776 h 3104776"/>
                <a:gd name="connsiteX33" fmla="*/ 1825584 w 3104778"/>
                <a:gd name="connsiteY33" fmla="*/ 2638668 h 3104776"/>
                <a:gd name="connsiteX34" fmla="*/ 1825603 w 3104778"/>
                <a:gd name="connsiteY34" fmla="*/ 2560188 h 3104776"/>
                <a:gd name="connsiteX35" fmla="*/ 1772375 w 3104778"/>
                <a:gd name="connsiteY35" fmla="*/ 2658253 h 3104776"/>
                <a:gd name="connsiteX36" fmla="*/ 1067789 w 3104778"/>
                <a:gd name="connsiteY36" fmla="*/ 3032879 h 3104776"/>
                <a:gd name="connsiteX37" fmla="*/ 1374363 w 3104778"/>
                <a:gd name="connsiteY37" fmla="*/ 2656261 h 3104776"/>
                <a:gd name="connsiteX38" fmla="*/ 1390008 w 3104778"/>
                <a:gd name="connsiteY38" fmla="*/ 2619157 h 3104776"/>
                <a:gd name="connsiteX39" fmla="*/ 1337343 w 3104778"/>
                <a:gd name="connsiteY39" fmla="*/ 2662349 h 3104776"/>
                <a:gd name="connsiteX40" fmla="*/ 543506 w 3104778"/>
                <a:gd name="connsiteY40" fmla="*/ 2743652 h 3104776"/>
                <a:gd name="connsiteX41" fmla="*/ 969459 w 3104778"/>
                <a:gd name="connsiteY41" fmla="*/ 2510429 h 3104776"/>
                <a:gd name="connsiteX42" fmla="*/ 1003176 w 3104778"/>
                <a:gd name="connsiteY42" fmla="*/ 2476729 h 3104776"/>
                <a:gd name="connsiteX43" fmla="*/ 929965 w 3104778"/>
                <a:gd name="connsiteY43" fmla="*/ 2494604 h 3104776"/>
                <a:gd name="connsiteX44" fmla="*/ 166847 w 3104778"/>
                <a:gd name="connsiteY44" fmla="*/ 2261287 h 3104776"/>
                <a:gd name="connsiteX45" fmla="*/ 649937 w 3104778"/>
                <a:gd name="connsiteY45" fmla="*/ 2211758 h 3104776"/>
                <a:gd name="connsiteX46" fmla="*/ 675170 w 3104778"/>
                <a:gd name="connsiteY46" fmla="*/ 2201493 h 3104776"/>
                <a:gd name="connsiteX47" fmla="*/ 618817 w 3104778"/>
                <a:gd name="connsiteY47" fmla="*/ 2193140 h 3104776"/>
                <a:gd name="connsiteX48" fmla="*/ 0 w 3104778"/>
                <a:gd name="connsiteY48" fmla="*/ 1689303 h 3104776"/>
                <a:gd name="connsiteX49" fmla="*/ 466108 w 3104778"/>
                <a:gd name="connsiteY49" fmla="*/ 1825584 h 3104776"/>
                <a:gd name="connsiteX50" fmla="*/ 524610 w 3104778"/>
                <a:gd name="connsiteY50" fmla="*/ 1825599 h 3104776"/>
                <a:gd name="connsiteX51" fmla="*/ 435278 w 3104778"/>
                <a:gd name="connsiteY51" fmla="*/ 1777111 h 3104776"/>
                <a:gd name="connsiteX52" fmla="*/ 60652 w 3104778"/>
                <a:gd name="connsiteY52" fmla="*/ 1072524 h 3104776"/>
                <a:gd name="connsiteX53" fmla="*/ 437271 w 3104778"/>
                <a:gd name="connsiteY53" fmla="*/ 1379099 h 3104776"/>
                <a:gd name="connsiteX54" fmla="*/ 474372 w 3104778"/>
                <a:gd name="connsiteY54" fmla="*/ 1394743 h 3104776"/>
                <a:gd name="connsiteX55" fmla="*/ 431181 w 3104778"/>
                <a:gd name="connsiteY55" fmla="*/ 1342080 h 3104776"/>
                <a:gd name="connsiteX56" fmla="*/ 349878 w 3104778"/>
                <a:gd name="connsiteY56" fmla="*/ 548244 h 3104776"/>
                <a:gd name="connsiteX57" fmla="*/ 583101 w 3104778"/>
                <a:gd name="connsiteY57" fmla="*/ 974196 h 3104776"/>
                <a:gd name="connsiteX58" fmla="*/ 633678 w 3104778"/>
                <a:gd name="connsiteY58" fmla="*/ 1024798 h 3104776"/>
                <a:gd name="connsiteX59" fmla="*/ 627000 w 3104778"/>
                <a:gd name="connsiteY59" fmla="*/ 1005706 h 3104776"/>
                <a:gd name="connsiteX60" fmla="*/ 840874 w 3104778"/>
                <a:gd name="connsiteY60" fmla="*/ 162955 h 3104776"/>
                <a:gd name="connsiteX61" fmla="*/ 890403 w 3104778"/>
                <a:gd name="connsiteY61" fmla="*/ 646045 h 3104776"/>
                <a:gd name="connsiteX62" fmla="*/ 903008 w 3104778"/>
                <a:gd name="connsiteY62" fmla="*/ 677031 h 3104776"/>
                <a:gd name="connsiteX63" fmla="*/ 911637 w 3104778"/>
                <a:gd name="connsiteY63" fmla="*/ 618817 h 3104776"/>
                <a:gd name="connsiteX64" fmla="*/ 1415475 w 3104778"/>
                <a:gd name="connsiteY64" fmla="*/ 0 h 3104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3104778" h="3104776">
                  <a:moveTo>
                    <a:pt x="1415475" y="0"/>
                  </a:moveTo>
                  <a:cubicBezTo>
                    <a:pt x="1334039" y="144841"/>
                    <a:pt x="1288371" y="304439"/>
                    <a:pt x="1279193" y="466109"/>
                  </a:cubicBezTo>
                  <a:lnTo>
                    <a:pt x="1279183" y="508624"/>
                  </a:lnTo>
                  <a:lnTo>
                    <a:pt x="1316422" y="440016"/>
                  </a:lnTo>
                  <a:cubicBezTo>
                    <a:pt x="1469120" y="213994"/>
                    <a:pt x="1727710" y="65390"/>
                    <a:pt x="2021008" y="65390"/>
                  </a:cubicBezTo>
                  <a:cubicBezTo>
                    <a:pt x="1889721" y="167245"/>
                    <a:pt x="1785667" y="296588"/>
                    <a:pt x="1714434" y="442009"/>
                  </a:cubicBezTo>
                  <a:lnTo>
                    <a:pt x="1698790" y="479110"/>
                  </a:lnTo>
                  <a:lnTo>
                    <a:pt x="1751452" y="435921"/>
                  </a:lnTo>
                  <a:cubicBezTo>
                    <a:pt x="1978103" y="284158"/>
                    <a:pt x="2273639" y="244027"/>
                    <a:pt x="2545289" y="354618"/>
                  </a:cubicBezTo>
                  <a:cubicBezTo>
                    <a:pt x="2385287" y="399452"/>
                    <a:pt x="2240143" y="480013"/>
                    <a:pt x="2119335" y="587841"/>
                  </a:cubicBezTo>
                  <a:lnTo>
                    <a:pt x="2077371" y="629784"/>
                  </a:lnTo>
                  <a:lnTo>
                    <a:pt x="2096455" y="623109"/>
                  </a:lnTo>
                  <a:cubicBezTo>
                    <a:pt x="2385493" y="537559"/>
                    <a:pt x="2711075" y="608851"/>
                    <a:pt x="2939207" y="836983"/>
                  </a:cubicBezTo>
                  <a:cubicBezTo>
                    <a:pt x="2774351" y="816171"/>
                    <a:pt x="2609314" y="834053"/>
                    <a:pt x="2456117" y="886511"/>
                  </a:cubicBezTo>
                  <a:lnTo>
                    <a:pt x="2418819" y="901685"/>
                  </a:lnTo>
                  <a:lnTo>
                    <a:pt x="2485961" y="911638"/>
                  </a:lnTo>
                  <a:cubicBezTo>
                    <a:pt x="2753540" y="964590"/>
                    <a:pt x="2990892" y="1145190"/>
                    <a:pt x="3104778" y="1415475"/>
                  </a:cubicBezTo>
                  <a:cubicBezTo>
                    <a:pt x="2959936" y="1334038"/>
                    <a:pt x="2800338" y="1288371"/>
                    <a:pt x="2638669" y="1279194"/>
                  </a:cubicBezTo>
                  <a:lnTo>
                    <a:pt x="2576175" y="1279177"/>
                  </a:lnTo>
                  <a:lnTo>
                    <a:pt x="2653517" y="1321158"/>
                  </a:lnTo>
                  <a:cubicBezTo>
                    <a:pt x="2879539" y="1473856"/>
                    <a:pt x="3028142" y="1732446"/>
                    <a:pt x="3028142" y="2025744"/>
                  </a:cubicBezTo>
                  <a:cubicBezTo>
                    <a:pt x="2926287" y="1894457"/>
                    <a:pt x="2796944" y="1790403"/>
                    <a:pt x="2651524" y="1719170"/>
                  </a:cubicBezTo>
                  <a:lnTo>
                    <a:pt x="2614420" y="1703525"/>
                  </a:lnTo>
                  <a:lnTo>
                    <a:pt x="2657611" y="1756189"/>
                  </a:lnTo>
                  <a:cubicBezTo>
                    <a:pt x="2809374" y="1982840"/>
                    <a:pt x="2849505" y="2278376"/>
                    <a:pt x="2738914" y="2550026"/>
                  </a:cubicBezTo>
                  <a:cubicBezTo>
                    <a:pt x="2694080" y="2390024"/>
                    <a:pt x="2613519" y="2244879"/>
                    <a:pt x="2505691" y="2124072"/>
                  </a:cubicBezTo>
                  <a:lnTo>
                    <a:pt x="2480623" y="2098991"/>
                  </a:lnTo>
                  <a:lnTo>
                    <a:pt x="2498496" y="2172196"/>
                  </a:lnTo>
                  <a:cubicBezTo>
                    <a:pt x="2550344" y="2439992"/>
                    <a:pt x="2472571" y="2727921"/>
                    <a:pt x="2265178" y="2935314"/>
                  </a:cubicBezTo>
                  <a:cubicBezTo>
                    <a:pt x="2285989" y="2770458"/>
                    <a:pt x="2268108" y="2605421"/>
                    <a:pt x="2215649" y="2452224"/>
                  </a:cubicBezTo>
                  <a:lnTo>
                    <a:pt x="2202816" y="2420679"/>
                  </a:lnTo>
                  <a:lnTo>
                    <a:pt x="2193140" y="2485960"/>
                  </a:lnTo>
                  <a:cubicBezTo>
                    <a:pt x="2140186" y="2753538"/>
                    <a:pt x="1959587" y="2990890"/>
                    <a:pt x="1689303" y="3104776"/>
                  </a:cubicBezTo>
                  <a:cubicBezTo>
                    <a:pt x="1770738" y="2959935"/>
                    <a:pt x="1816406" y="2800338"/>
                    <a:pt x="1825584" y="2638668"/>
                  </a:cubicBezTo>
                  <a:lnTo>
                    <a:pt x="1825603" y="2560188"/>
                  </a:lnTo>
                  <a:lnTo>
                    <a:pt x="1772375" y="2658253"/>
                  </a:lnTo>
                  <a:cubicBezTo>
                    <a:pt x="1619678" y="2884276"/>
                    <a:pt x="1361087" y="3032879"/>
                    <a:pt x="1067789" y="3032879"/>
                  </a:cubicBezTo>
                  <a:cubicBezTo>
                    <a:pt x="1199076" y="2931024"/>
                    <a:pt x="1303131" y="2801681"/>
                    <a:pt x="1374363" y="2656261"/>
                  </a:cubicBezTo>
                  <a:lnTo>
                    <a:pt x="1390008" y="2619157"/>
                  </a:lnTo>
                  <a:lnTo>
                    <a:pt x="1337343" y="2662349"/>
                  </a:lnTo>
                  <a:cubicBezTo>
                    <a:pt x="1110692" y="2814112"/>
                    <a:pt x="815155" y="2854243"/>
                    <a:pt x="543506" y="2743652"/>
                  </a:cubicBezTo>
                  <a:cubicBezTo>
                    <a:pt x="703508" y="2698818"/>
                    <a:pt x="848652" y="2618257"/>
                    <a:pt x="969459" y="2510429"/>
                  </a:cubicBezTo>
                  <a:lnTo>
                    <a:pt x="1003176" y="2476729"/>
                  </a:lnTo>
                  <a:lnTo>
                    <a:pt x="929965" y="2494604"/>
                  </a:lnTo>
                  <a:cubicBezTo>
                    <a:pt x="662170" y="2546452"/>
                    <a:pt x="374240" y="2468680"/>
                    <a:pt x="166847" y="2261287"/>
                  </a:cubicBezTo>
                  <a:cubicBezTo>
                    <a:pt x="331703" y="2282098"/>
                    <a:pt x="496740" y="2264217"/>
                    <a:pt x="649937" y="2211758"/>
                  </a:cubicBezTo>
                  <a:lnTo>
                    <a:pt x="675170" y="2201493"/>
                  </a:lnTo>
                  <a:lnTo>
                    <a:pt x="618817" y="2193140"/>
                  </a:lnTo>
                  <a:cubicBezTo>
                    <a:pt x="351238" y="2140187"/>
                    <a:pt x="113886" y="1959588"/>
                    <a:pt x="0" y="1689303"/>
                  </a:cubicBezTo>
                  <a:cubicBezTo>
                    <a:pt x="144841" y="1770739"/>
                    <a:pt x="304439" y="1816406"/>
                    <a:pt x="466108" y="1825584"/>
                  </a:cubicBezTo>
                  <a:lnTo>
                    <a:pt x="524610" y="1825599"/>
                  </a:lnTo>
                  <a:lnTo>
                    <a:pt x="435278" y="1777111"/>
                  </a:lnTo>
                  <a:cubicBezTo>
                    <a:pt x="209256" y="1624413"/>
                    <a:pt x="60652" y="1365823"/>
                    <a:pt x="60652" y="1072524"/>
                  </a:cubicBezTo>
                  <a:cubicBezTo>
                    <a:pt x="162507" y="1203811"/>
                    <a:pt x="291850" y="1307866"/>
                    <a:pt x="437271" y="1379099"/>
                  </a:cubicBezTo>
                  <a:lnTo>
                    <a:pt x="474372" y="1394743"/>
                  </a:lnTo>
                  <a:lnTo>
                    <a:pt x="431181" y="1342080"/>
                  </a:lnTo>
                  <a:cubicBezTo>
                    <a:pt x="279418" y="1115428"/>
                    <a:pt x="239287" y="819892"/>
                    <a:pt x="349878" y="548244"/>
                  </a:cubicBezTo>
                  <a:cubicBezTo>
                    <a:pt x="394712" y="708245"/>
                    <a:pt x="475274" y="853389"/>
                    <a:pt x="583101" y="974196"/>
                  </a:cubicBezTo>
                  <a:lnTo>
                    <a:pt x="633678" y="1024798"/>
                  </a:lnTo>
                  <a:lnTo>
                    <a:pt x="627000" y="1005706"/>
                  </a:lnTo>
                  <a:cubicBezTo>
                    <a:pt x="541450" y="716669"/>
                    <a:pt x="612742" y="391086"/>
                    <a:pt x="840874" y="162955"/>
                  </a:cubicBezTo>
                  <a:cubicBezTo>
                    <a:pt x="820063" y="327812"/>
                    <a:pt x="837944" y="492849"/>
                    <a:pt x="890403" y="646045"/>
                  </a:cubicBezTo>
                  <a:lnTo>
                    <a:pt x="903008" y="677031"/>
                  </a:lnTo>
                  <a:lnTo>
                    <a:pt x="911637" y="618817"/>
                  </a:lnTo>
                  <a:cubicBezTo>
                    <a:pt x="964590" y="351237"/>
                    <a:pt x="1145190" y="113886"/>
                    <a:pt x="1415475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5EACF7CF-34D5-4F27-96C5-2DC073034D9D}"/>
              </a:ext>
            </a:extLst>
          </p:cNvPr>
          <p:cNvGrpSpPr/>
          <p:nvPr/>
        </p:nvGrpSpPr>
        <p:grpSpPr>
          <a:xfrm>
            <a:off x="6692900" y="3865777"/>
            <a:ext cx="2465160" cy="2465160"/>
            <a:chOff x="7010528" y="3738776"/>
            <a:chExt cx="3096961" cy="3096961"/>
          </a:xfrm>
        </p:grpSpPr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98CB49C7-5DCB-4500-970D-00F7B1C17AE1}"/>
                </a:ext>
              </a:extLst>
            </p:cNvPr>
            <p:cNvSpPr/>
            <p:nvPr/>
          </p:nvSpPr>
          <p:spPr>
            <a:xfrm>
              <a:off x="7010528" y="3738776"/>
              <a:ext cx="3096961" cy="3096961"/>
            </a:xfrm>
            <a:custGeom>
              <a:avLst/>
              <a:gdLst>
                <a:gd name="connsiteX0" fmla="*/ 1372803 w 3096961"/>
                <a:gd name="connsiteY0" fmla="*/ 0 h 3096961"/>
                <a:gd name="connsiteX1" fmla="*/ 1373847 w 3096961"/>
                <a:gd name="connsiteY1" fmla="*/ 174227 h 3096961"/>
                <a:gd name="connsiteX2" fmla="*/ 1390048 w 3096961"/>
                <a:gd name="connsiteY2" fmla="*/ 340157 h 3096961"/>
                <a:gd name="connsiteX3" fmla="*/ 1476530 w 3096961"/>
                <a:gd name="connsiteY3" fmla="*/ 255714 h 3096961"/>
                <a:gd name="connsiteX4" fmla="*/ 2017019 w 3096961"/>
                <a:gd name="connsiteY4" fmla="*/ 61683 h 3096961"/>
                <a:gd name="connsiteX5" fmla="*/ 1946328 w 3096961"/>
                <a:gd name="connsiteY5" fmla="*/ 220927 h 3096961"/>
                <a:gd name="connsiteX6" fmla="*/ 1909972 w 3096961"/>
                <a:gd name="connsiteY6" fmla="*/ 328311 h 3096961"/>
                <a:gd name="connsiteX7" fmla="*/ 1936949 w 3096961"/>
                <a:gd name="connsiteY7" fmla="*/ 316527 h 3096961"/>
                <a:gd name="connsiteX8" fmla="*/ 2511128 w 3096961"/>
                <a:gd name="connsiteY8" fmla="*/ 326264 h 3096961"/>
                <a:gd name="connsiteX9" fmla="*/ 2278981 w 3096961"/>
                <a:gd name="connsiteY9" fmla="*/ 583626 h 3096961"/>
                <a:gd name="connsiteX10" fmla="*/ 2276933 w 3096961"/>
                <a:gd name="connsiteY10" fmla="*/ 586636 h 3096961"/>
                <a:gd name="connsiteX11" fmla="*/ 2415834 w 3096961"/>
                <a:gd name="connsiteY11" fmla="*/ 588293 h 3096961"/>
                <a:gd name="connsiteX12" fmla="*/ 2935218 w 3096961"/>
                <a:gd name="connsiteY12" fmla="*/ 833276 h 3096961"/>
                <a:gd name="connsiteX13" fmla="*/ 2772629 w 3096961"/>
                <a:gd name="connsiteY13" fmla="*/ 895893 h 3096961"/>
                <a:gd name="connsiteX14" fmla="*/ 2667298 w 3096961"/>
                <a:gd name="connsiteY14" fmla="*/ 947941 h 3096961"/>
                <a:gd name="connsiteX15" fmla="*/ 2697840 w 3096961"/>
                <a:gd name="connsiteY15" fmla="*/ 959912 h 3096961"/>
                <a:gd name="connsiteX16" fmla="*/ 3096961 w 3096961"/>
                <a:gd name="connsiteY16" fmla="*/ 1372804 h 3096961"/>
                <a:gd name="connsiteX17" fmla="*/ 2750826 w 3096961"/>
                <a:gd name="connsiteY17" fmla="*/ 1390633 h 3096961"/>
                <a:gd name="connsiteX18" fmla="*/ 2742836 w 3096961"/>
                <a:gd name="connsiteY18" fmla="*/ 1392154 h 3096961"/>
                <a:gd name="connsiteX19" fmla="*/ 2830122 w 3096961"/>
                <a:gd name="connsiteY19" fmla="*/ 1481548 h 3096961"/>
                <a:gd name="connsiteX20" fmla="*/ 3024153 w 3096961"/>
                <a:gd name="connsiteY20" fmla="*/ 2022037 h 3096961"/>
                <a:gd name="connsiteX21" fmla="*/ 2864909 w 3096961"/>
                <a:gd name="connsiteY21" fmla="*/ 1951346 h 3096961"/>
                <a:gd name="connsiteX22" fmla="*/ 2757525 w 3096961"/>
                <a:gd name="connsiteY22" fmla="*/ 1914990 h 3096961"/>
                <a:gd name="connsiteX23" fmla="*/ 2769310 w 3096961"/>
                <a:gd name="connsiteY23" fmla="*/ 1941967 h 3096961"/>
                <a:gd name="connsiteX24" fmla="*/ 2759572 w 3096961"/>
                <a:gd name="connsiteY24" fmla="*/ 2516146 h 3096961"/>
                <a:gd name="connsiteX25" fmla="*/ 2635637 w 3096961"/>
                <a:gd name="connsiteY25" fmla="*/ 2393688 h 3096961"/>
                <a:gd name="connsiteX26" fmla="*/ 2507649 w 3096961"/>
                <a:gd name="connsiteY26" fmla="*/ 2288469 h 3096961"/>
                <a:gd name="connsiteX27" fmla="*/ 2506172 w 3096961"/>
                <a:gd name="connsiteY27" fmla="*/ 2412223 h 3096961"/>
                <a:gd name="connsiteX28" fmla="*/ 2261189 w 3096961"/>
                <a:gd name="connsiteY28" fmla="*/ 2931607 h 3096961"/>
                <a:gd name="connsiteX29" fmla="*/ 2198573 w 3096961"/>
                <a:gd name="connsiteY29" fmla="*/ 2769018 h 3096961"/>
                <a:gd name="connsiteX30" fmla="*/ 2148705 w 3096961"/>
                <a:gd name="connsiteY30" fmla="*/ 2668099 h 3096961"/>
                <a:gd name="connsiteX31" fmla="*/ 2137048 w 3096961"/>
                <a:gd name="connsiteY31" fmla="*/ 2697840 h 3096961"/>
                <a:gd name="connsiteX32" fmla="*/ 1724157 w 3096961"/>
                <a:gd name="connsiteY32" fmla="*/ 3096961 h 3096961"/>
                <a:gd name="connsiteX33" fmla="*/ 1706328 w 3096961"/>
                <a:gd name="connsiteY33" fmla="*/ 2750826 h 3096961"/>
                <a:gd name="connsiteX34" fmla="*/ 1703870 w 3096961"/>
                <a:gd name="connsiteY34" fmla="*/ 2737910 h 3096961"/>
                <a:gd name="connsiteX35" fmla="*/ 1604290 w 3096961"/>
                <a:gd name="connsiteY35" fmla="*/ 2835141 h 3096961"/>
                <a:gd name="connsiteX36" fmla="*/ 1063800 w 3096961"/>
                <a:gd name="connsiteY36" fmla="*/ 3029172 h 3096961"/>
                <a:gd name="connsiteX37" fmla="*/ 1134492 w 3096961"/>
                <a:gd name="connsiteY37" fmla="*/ 2869928 h 3096961"/>
                <a:gd name="connsiteX38" fmla="*/ 1170848 w 3096961"/>
                <a:gd name="connsiteY38" fmla="*/ 2762545 h 3096961"/>
                <a:gd name="connsiteX39" fmla="*/ 1143871 w 3096961"/>
                <a:gd name="connsiteY39" fmla="*/ 2774330 h 3096961"/>
                <a:gd name="connsiteX40" fmla="*/ 569691 w 3096961"/>
                <a:gd name="connsiteY40" fmla="*/ 2764592 h 3096961"/>
                <a:gd name="connsiteX41" fmla="*/ 801839 w 3096961"/>
                <a:gd name="connsiteY41" fmla="*/ 2507231 h 3096961"/>
                <a:gd name="connsiteX42" fmla="*/ 804025 w 3096961"/>
                <a:gd name="connsiteY42" fmla="*/ 2504017 h 3096961"/>
                <a:gd name="connsiteX43" fmla="*/ 682243 w 3096961"/>
                <a:gd name="connsiteY43" fmla="*/ 2502564 h 3096961"/>
                <a:gd name="connsiteX44" fmla="*/ 162859 w 3096961"/>
                <a:gd name="connsiteY44" fmla="*/ 2257580 h 3096961"/>
                <a:gd name="connsiteX45" fmla="*/ 325448 w 3096961"/>
                <a:gd name="connsiteY45" fmla="*/ 2194964 h 3096961"/>
                <a:gd name="connsiteX46" fmla="*/ 423394 w 3096961"/>
                <a:gd name="connsiteY46" fmla="*/ 2146565 h 3096961"/>
                <a:gd name="connsiteX47" fmla="*/ 399120 w 3096961"/>
                <a:gd name="connsiteY47" fmla="*/ 2137051 h 3096961"/>
                <a:gd name="connsiteX48" fmla="*/ 0 w 3096961"/>
                <a:gd name="connsiteY48" fmla="*/ 1724159 h 3096961"/>
                <a:gd name="connsiteX49" fmla="*/ 174227 w 3096961"/>
                <a:gd name="connsiteY49" fmla="*/ 1723115 h 3096961"/>
                <a:gd name="connsiteX50" fmla="*/ 345491 w 3096961"/>
                <a:gd name="connsiteY50" fmla="*/ 1706393 h 3096961"/>
                <a:gd name="connsiteX51" fmla="*/ 250695 w 3096961"/>
                <a:gd name="connsiteY51" fmla="*/ 1609307 h 3096961"/>
                <a:gd name="connsiteX52" fmla="*/ 56664 w 3096961"/>
                <a:gd name="connsiteY52" fmla="*/ 1068818 h 3096961"/>
                <a:gd name="connsiteX53" fmla="*/ 215909 w 3096961"/>
                <a:gd name="connsiteY53" fmla="*/ 1139510 h 3096961"/>
                <a:gd name="connsiteX54" fmla="*/ 323292 w 3096961"/>
                <a:gd name="connsiteY54" fmla="*/ 1175865 h 3096961"/>
                <a:gd name="connsiteX55" fmla="*/ 311507 w 3096961"/>
                <a:gd name="connsiteY55" fmla="*/ 1148889 h 3096961"/>
                <a:gd name="connsiteX56" fmla="*/ 321245 w 3096961"/>
                <a:gd name="connsiteY56" fmla="*/ 574709 h 3096961"/>
                <a:gd name="connsiteX57" fmla="*/ 578606 w 3096961"/>
                <a:gd name="connsiteY57" fmla="*/ 806857 h 3096961"/>
                <a:gd name="connsiteX58" fmla="*/ 590278 w 3096961"/>
                <a:gd name="connsiteY58" fmla="*/ 814797 h 3096961"/>
                <a:gd name="connsiteX59" fmla="*/ 591903 w 3096961"/>
                <a:gd name="connsiteY59" fmla="*/ 678632 h 3096961"/>
                <a:gd name="connsiteX60" fmla="*/ 836886 w 3096961"/>
                <a:gd name="connsiteY60" fmla="*/ 159248 h 3096961"/>
                <a:gd name="connsiteX61" fmla="*/ 899503 w 3096961"/>
                <a:gd name="connsiteY61" fmla="*/ 321837 h 3096961"/>
                <a:gd name="connsiteX62" fmla="*/ 950082 w 3096961"/>
                <a:gd name="connsiteY62" fmla="*/ 424196 h 3096961"/>
                <a:gd name="connsiteX63" fmla="*/ 959911 w 3096961"/>
                <a:gd name="connsiteY63" fmla="*/ 399120 h 3096961"/>
                <a:gd name="connsiteX64" fmla="*/ 1372803 w 3096961"/>
                <a:gd name="connsiteY64" fmla="*/ 0 h 309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3096961" h="3096961">
                  <a:moveTo>
                    <a:pt x="1372803" y="0"/>
                  </a:moveTo>
                  <a:cubicBezTo>
                    <a:pt x="1370479" y="58355"/>
                    <a:pt x="1370851" y="116484"/>
                    <a:pt x="1373847" y="174227"/>
                  </a:cubicBezTo>
                  <a:lnTo>
                    <a:pt x="1390048" y="340157"/>
                  </a:lnTo>
                  <a:lnTo>
                    <a:pt x="1476530" y="255714"/>
                  </a:lnTo>
                  <a:cubicBezTo>
                    <a:pt x="1623409" y="134499"/>
                    <a:pt x="1811711" y="61683"/>
                    <a:pt x="2017019" y="61683"/>
                  </a:cubicBezTo>
                  <a:cubicBezTo>
                    <a:pt x="1990906" y="113920"/>
                    <a:pt x="1967342" y="167061"/>
                    <a:pt x="1946328" y="220927"/>
                  </a:cubicBezTo>
                  <a:lnTo>
                    <a:pt x="1909972" y="328311"/>
                  </a:lnTo>
                  <a:lnTo>
                    <a:pt x="1936949" y="316527"/>
                  </a:lnTo>
                  <a:cubicBezTo>
                    <a:pt x="2117213" y="255115"/>
                    <a:pt x="2319098" y="253628"/>
                    <a:pt x="2511128" y="326264"/>
                  </a:cubicBezTo>
                  <a:cubicBezTo>
                    <a:pt x="2425316" y="405504"/>
                    <a:pt x="2347767" y="491731"/>
                    <a:pt x="2278981" y="583626"/>
                  </a:cubicBezTo>
                  <a:lnTo>
                    <a:pt x="2276933" y="586636"/>
                  </a:lnTo>
                  <a:lnTo>
                    <a:pt x="2415834" y="588293"/>
                  </a:lnTo>
                  <a:cubicBezTo>
                    <a:pt x="2605405" y="606440"/>
                    <a:pt x="2790043" y="688101"/>
                    <a:pt x="2935218" y="833276"/>
                  </a:cubicBezTo>
                  <a:cubicBezTo>
                    <a:pt x="2879815" y="851748"/>
                    <a:pt x="2825577" y="872662"/>
                    <a:pt x="2772629" y="895893"/>
                  </a:cubicBezTo>
                  <a:lnTo>
                    <a:pt x="2667298" y="947941"/>
                  </a:lnTo>
                  <a:lnTo>
                    <a:pt x="2697840" y="959912"/>
                  </a:lnTo>
                  <a:cubicBezTo>
                    <a:pt x="2868731" y="1043954"/>
                    <a:pt x="3012536" y="1185656"/>
                    <a:pt x="3096961" y="1372804"/>
                  </a:cubicBezTo>
                  <a:cubicBezTo>
                    <a:pt x="2980251" y="1368157"/>
                    <a:pt x="2864444" y="1374293"/>
                    <a:pt x="2750826" y="1390633"/>
                  </a:cubicBezTo>
                  <a:lnTo>
                    <a:pt x="2742836" y="1392154"/>
                  </a:lnTo>
                  <a:lnTo>
                    <a:pt x="2830122" y="1481548"/>
                  </a:lnTo>
                  <a:cubicBezTo>
                    <a:pt x="2951337" y="1628427"/>
                    <a:pt x="3024153" y="1816729"/>
                    <a:pt x="3024153" y="2022037"/>
                  </a:cubicBezTo>
                  <a:cubicBezTo>
                    <a:pt x="2971916" y="1995923"/>
                    <a:pt x="2918776" y="1972359"/>
                    <a:pt x="2864909" y="1951346"/>
                  </a:cubicBezTo>
                  <a:lnTo>
                    <a:pt x="2757525" y="1914990"/>
                  </a:lnTo>
                  <a:lnTo>
                    <a:pt x="2769310" y="1941967"/>
                  </a:lnTo>
                  <a:cubicBezTo>
                    <a:pt x="2830721" y="2122231"/>
                    <a:pt x="2832208" y="2324116"/>
                    <a:pt x="2759572" y="2516146"/>
                  </a:cubicBezTo>
                  <a:cubicBezTo>
                    <a:pt x="2719952" y="2473240"/>
                    <a:pt x="2678586" y="2432400"/>
                    <a:pt x="2635637" y="2393688"/>
                  </a:cubicBezTo>
                  <a:lnTo>
                    <a:pt x="2507649" y="2288469"/>
                  </a:lnTo>
                  <a:lnTo>
                    <a:pt x="2506172" y="2412223"/>
                  </a:lnTo>
                  <a:cubicBezTo>
                    <a:pt x="2488025" y="2601794"/>
                    <a:pt x="2406364" y="2786432"/>
                    <a:pt x="2261189" y="2931607"/>
                  </a:cubicBezTo>
                  <a:cubicBezTo>
                    <a:pt x="2242717" y="2876204"/>
                    <a:pt x="2221803" y="2821967"/>
                    <a:pt x="2198573" y="2769018"/>
                  </a:cubicBezTo>
                  <a:lnTo>
                    <a:pt x="2148705" y="2668099"/>
                  </a:lnTo>
                  <a:lnTo>
                    <a:pt x="2137048" y="2697840"/>
                  </a:lnTo>
                  <a:cubicBezTo>
                    <a:pt x="2053007" y="2868731"/>
                    <a:pt x="1911304" y="3012536"/>
                    <a:pt x="1724157" y="3096961"/>
                  </a:cubicBezTo>
                  <a:cubicBezTo>
                    <a:pt x="1728804" y="2980251"/>
                    <a:pt x="1722668" y="2864444"/>
                    <a:pt x="1706328" y="2750826"/>
                  </a:cubicBezTo>
                  <a:lnTo>
                    <a:pt x="1703870" y="2737910"/>
                  </a:lnTo>
                  <a:lnTo>
                    <a:pt x="1604290" y="2835141"/>
                  </a:lnTo>
                  <a:cubicBezTo>
                    <a:pt x="1457411" y="2956356"/>
                    <a:pt x="1269109" y="3029172"/>
                    <a:pt x="1063800" y="3029172"/>
                  </a:cubicBezTo>
                  <a:cubicBezTo>
                    <a:pt x="1089914" y="2976935"/>
                    <a:pt x="1113478" y="2923795"/>
                    <a:pt x="1134492" y="2869928"/>
                  </a:cubicBezTo>
                  <a:lnTo>
                    <a:pt x="1170848" y="2762545"/>
                  </a:lnTo>
                  <a:lnTo>
                    <a:pt x="1143871" y="2774330"/>
                  </a:lnTo>
                  <a:cubicBezTo>
                    <a:pt x="963607" y="2835741"/>
                    <a:pt x="761722" y="2837228"/>
                    <a:pt x="569691" y="2764592"/>
                  </a:cubicBezTo>
                  <a:cubicBezTo>
                    <a:pt x="655504" y="2685352"/>
                    <a:pt x="733052" y="2599125"/>
                    <a:pt x="801839" y="2507231"/>
                  </a:cubicBezTo>
                  <a:lnTo>
                    <a:pt x="804025" y="2504017"/>
                  </a:lnTo>
                  <a:lnTo>
                    <a:pt x="682243" y="2502564"/>
                  </a:lnTo>
                  <a:cubicBezTo>
                    <a:pt x="492672" y="2484417"/>
                    <a:pt x="308034" y="2402756"/>
                    <a:pt x="162859" y="2257580"/>
                  </a:cubicBezTo>
                  <a:cubicBezTo>
                    <a:pt x="218262" y="2239108"/>
                    <a:pt x="272500" y="2218194"/>
                    <a:pt x="325448" y="2194964"/>
                  </a:cubicBezTo>
                  <a:lnTo>
                    <a:pt x="423394" y="2146565"/>
                  </a:lnTo>
                  <a:lnTo>
                    <a:pt x="399120" y="2137051"/>
                  </a:lnTo>
                  <a:cubicBezTo>
                    <a:pt x="228230" y="2053009"/>
                    <a:pt x="84424" y="1911307"/>
                    <a:pt x="0" y="1724159"/>
                  </a:cubicBezTo>
                  <a:cubicBezTo>
                    <a:pt x="58355" y="1726482"/>
                    <a:pt x="116484" y="1726110"/>
                    <a:pt x="174227" y="1723115"/>
                  </a:cubicBezTo>
                  <a:lnTo>
                    <a:pt x="345491" y="1706393"/>
                  </a:lnTo>
                  <a:lnTo>
                    <a:pt x="250695" y="1609307"/>
                  </a:lnTo>
                  <a:cubicBezTo>
                    <a:pt x="129480" y="1462429"/>
                    <a:pt x="56664" y="1274127"/>
                    <a:pt x="56664" y="1068818"/>
                  </a:cubicBezTo>
                  <a:cubicBezTo>
                    <a:pt x="108902" y="1094932"/>
                    <a:pt x="162042" y="1118496"/>
                    <a:pt x="215909" y="1139510"/>
                  </a:cubicBezTo>
                  <a:lnTo>
                    <a:pt x="323292" y="1175865"/>
                  </a:lnTo>
                  <a:lnTo>
                    <a:pt x="311507" y="1148889"/>
                  </a:lnTo>
                  <a:cubicBezTo>
                    <a:pt x="250096" y="968625"/>
                    <a:pt x="248609" y="766739"/>
                    <a:pt x="321245" y="574709"/>
                  </a:cubicBezTo>
                  <a:cubicBezTo>
                    <a:pt x="400485" y="660522"/>
                    <a:pt x="486712" y="738070"/>
                    <a:pt x="578606" y="806857"/>
                  </a:cubicBezTo>
                  <a:lnTo>
                    <a:pt x="590278" y="814797"/>
                  </a:lnTo>
                  <a:lnTo>
                    <a:pt x="591903" y="678632"/>
                  </a:lnTo>
                  <a:cubicBezTo>
                    <a:pt x="610050" y="489061"/>
                    <a:pt x="691711" y="304423"/>
                    <a:pt x="836886" y="159248"/>
                  </a:cubicBezTo>
                  <a:cubicBezTo>
                    <a:pt x="855358" y="214651"/>
                    <a:pt x="876272" y="268889"/>
                    <a:pt x="899503" y="321837"/>
                  </a:cubicBezTo>
                  <a:lnTo>
                    <a:pt x="950082" y="424196"/>
                  </a:lnTo>
                  <a:lnTo>
                    <a:pt x="959911" y="399120"/>
                  </a:lnTo>
                  <a:cubicBezTo>
                    <a:pt x="1043952" y="228230"/>
                    <a:pt x="1185655" y="84424"/>
                    <a:pt x="1372803" y="0"/>
                  </a:cubicBezTo>
                  <a:close/>
                </a:path>
              </a:pathLst>
            </a:custGeom>
            <a:gradFill flip="none" rotWithShape="1">
              <a:gsLst>
                <a:gs pos="80000">
                  <a:schemeClr val="tx1"/>
                </a:gs>
                <a:gs pos="0">
                  <a:schemeClr val="tx1"/>
                </a:gs>
                <a:gs pos="4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B6AB3696-7DE4-431C-8AF0-D07F121C3294}"/>
                </a:ext>
              </a:extLst>
            </p:cNvPr>
            <p:cNvSpPr/>
            <p:nvPr/>
          </p:nvSpPr>
          <p:spPr>
            <a:xfrm>
              <a:off x="7447806" y="4176055"/>
              <a:ext cx="2222406" cy="2222404"/>
            </a:xfrm>
            <a:custGeom>
              <a:avLst/>
              <a:gdLst>
                <a:gd name="connsiteX0" fmla="*/ 1372803 w 3096961"/>
                <a:gd name="connsiteY0" fmla="*/ 0 h 3096961"/>
                <a:gd name="connsiteX1" fmla="*/ 1373847 w 3096961"/>
                <a:gd name="connsiteY1" fmla="*/ 174227 h 3096961"/>
                <a:gd name="connsiteX2" fmla="*/ 1390048 w 3096961"/>
                <a:gd name="connsiteY2" fmla="*/ 340157 h 3096961"/>
                <a:gd name="connsiteX3" fmla="*/ 1476530 w 3096961"/>
                <a:gd name="connsiteY3" fmla="*/ 255714 h 3096961"/>
                <a:gd name="connsiteX4" fmla="*/ 2017019 w 3096961"/>
                <a:gd name="connsiteY4" fmla="*/ 61683 h 3096961"/>
                <a:gd name="connsiteX5" fmla="*/ 1946328 w 3096961"/>
                <a:gd name="connsiteY5" fmla="*/ 220927 h 3096961"/>
                <a:gd name="connsiteX6" fmla="*/ 1909972 w 3096961"/>
                <a:gd name="connsiteY6" fmla="*/ 328311 h 3096961"/>
                <a:gd name="connsiteX7" fmla="*/ 1936949 w 3096961"/>
                <a:gd name="connsiteY7" fmla="*/ 316527 h 3096961"/>
                <a:gd name="connsiteX8" fmla="*/ 2511128 w 3096961"/>
                <a:gd name="connsiteY8" fmla="*/ 326264 h 3096961"/>
                <a:gd name="connsiteX9" fmla="*/ 2278981 w 3096961"/>
                <a:gd name="connsiteY9" fmla="*/ 583626 h 3096961"/>
                <a:gd name="connsiteX10" fmla="*/ 2276933 w 3096961"/>
                <a:gd name="connsiteY10" fmla="*/ 586636 h 3096961"/>
                <a:gd name="connsiteX11" fmla="*/ 2415834 w 3096961"/>
                <a:gd name="connsiteY11" fmla="*/ 588293 h 3096961"/>
                <a:gd name="connsiteX12" fmla="*/ 2935218 w 3096961"/>
                <a:gd name="connsiteY12" fmla="*/ 833276 h 3096961"/>
                <a:gd name="connsiteX13" fmla="*/ 2772629 w 3096961"/>
                <a:gd name="connsiteY13" fmla="*/ 895893 h 3096961"/>
                <a:gd name="connsiteX14" fmla="*/ 2667298 w 3096961"/>
                <a:gd name="connsiteY14" fmla="*/ 947941 h 3096961"/>
                <a:gd name="connsiteX15" fmla="*/ 2697840 w 3096961"/>
                <a:gd name="connsiteY15" fmla="*/ 959912 h 3096961"/>
                <a:gd name="connsiteX16" fmla="*/ 3096961 w 3096961"/>
                <a:gd name="connsiteY16" fmla="*/ 1372804 h 3096961"/>
                <a:gd name="connsiteX17" fmla="*/ 2750826 w 3096961"/>
                <a:gd name="connsiteY17" fmla="*/ 1390633 h 3096961"/>
                <a:gd name="connsiteX18" fmla="*/ 2742836 w 3096961"/>
                <a:gd name="connsiteY18" fmla="*/ 1392154 h 3096961"/>
                <a:gd name="connsiteX19" fmla="*/ 2830122 w 3096961"/>
                <a:gd name="connsiteY19" fmla="*/ 1481548 h 3096961"/>
                <a:gd name="connsiteX20" fmla="*/ 3024153 w 3096961"/>
                <a:gd name="connsiteY20" fmla="*/ 2022037 h 3096961"/>
                <a:gd name="connsiteX21" fmla="*/ 2864909 w 3096961"/>
                <a:gd name="connsiteY21" fmla="*/ 1951346 h 3096961"/>
                <a:gd name="connsiteX22" fmla="*/ 2757525 w 3096961"/>
                <a:gd name="connsiteY22" fmla="*/ 1914990 h 3096961"/>
                <a:gd name="connsiteX23" fmla="*/ 2769310 w 3096961"/>
                <a:gd name="connsiteY23" fmla="*/ 1941967 h 3096961"/>
                <a:gd name="connsiteX24" fmla="*/ 2759572 w 3096961"/>
                <a:gd name="connsiteY24" fmla="*/ 2516146 h 3096961"/>
                <a:gd name="connsiteX25" fmla="*/ 2635637 w 3096961"/>
                <a:gd name="connsiteY25" fmla="*/ 2393688 h 3096961"/>
                <a:gd name="connsiteX26" fmla="*/ 2507649 w 3096961"/>
                <a:gd name="connsiteY26" fmla="*/ 2288469 h 3096961"/>
                <a:gd name="connsiteX27" fmla="*/ 2506172 w 3096961"/>
                <a:gd name="connsiteY27" fmla="*/ 2412223 h 3096961"/>
                <a:gd name="connsiteX28" fmla="*/ 2261189 w 3096961"/>
                <a:gd name="connsiteY28" fmla="*/ 2931607 h 3096961"/>
                <a:gd name="connsiteX29" fmla="*/ 2198573 w 3096961"/>
                <a:gd name="connsiteY29" fmla="*/ 2769018 h 3096961"/>
                <a:gd name="connsiteX30" fmla="*/ 2148705 w 3096961"/>
                <a:gd name="connsiteY30" fmla="*/ 2668099 h 3096961"/>
                <a:gd name="connsiteX31" fmla="*/ 2137048 w 3096961"/>
                <a:gd name="connsiteY31" fmla="*/ 2697840 h 3096961"/>
                <a:gd name="connsiteX32" fmla="*/ 1724157 w 3096961"/>
                <a:gd name="connsiteY32" fmla="*/ 3096961 h 3096961"/>
                <a:gd name="connsiteX33" fmla="*/ 1706328 w 3096961"/>
                <a:gd name="connsiteY33" fmla="*/ 2750826 h 3096961"/>
                <a:gd name="connsiteX34" fmla="*/ 1703870 w 3096961"/>
                <a:gd name="connsiteY34" fmla="*/ 2737910 h 3096961"/>
                <a:gd name="connsiteX35" fmla="*/ 1604290 w 3096961"/>
                <a:gd name="connsiteY35" fmla="*/ 2835141 h 3096961"/>
                <a:gd name="connsiteX36" fmla="*/ 1063800 w 3096961"/>
                <a:gd name="connsiteY36" fmla="*/ 3029172 h 3096961"/>
                <a:gd name="connsiteX37" fmla="*/ 1134492 w 3096961"/>
                <a:gd name="connsiteY37" fmla="*/ 2869928 h 3096961"/>
                <a:gd name="connsiteX38" fmla="*/ 1170848 w 3096961"/>
                <a:gd name="connsiteY38" fmla="*/ 2762545 h 3096961"/>
                <a:gd name="connsiteX39" fmla="*/ 1143871 w 3096961"/>
                <a:gd name="connsiteY39" fmla="*/ 2774330 h 3096961"/>
                <a:gd name="connsiteX40" fmla="*/ 569691 w 3096961"/>
                <a:gd name="connsiteY40" fmla="*/ 2764592 h 3096961"/>
                <a:gd name="connsiteX41" fmla="*/ 801839 w 3096961"/>
                <a:gd name="connsiteY41" fmla="*/ 2507231 h 3096961"/>
                <a:gd name="connsiteX42" fmla="*/ 804025 w 3096961"/>
                <a:gd name="connsiteY42" fmla="*/ 2504017 h 3096961"/>
                <a:gd name="connsiteX43" fmla="*/ 682243 w 3096961"/>
                <a:gd name="connsiteY43" fmla="*/ 2502564 h 3096961"/>
                <a:gd name="connsiteX44" fmla="*/ 162859 w 3096961"/>
                <a:gd name="connsiteY44" fmla="*/ 2257580 h 3096961"/>
                <a:gd name="connsiteX45" fmla="*/ 325448 w 3096961"/>
                <a:gd name="connsiteY45" fmla="*/ 2194964 h 3096961"/>
                <a:gd name="connsiteX46" fmla="*/ 423394 w 3096961"/>
                <a:gd name="connsiteY46" fmla="*/ 2146565 h 3096961"/>
                <a:gd name="connsiteX47" fmla="*/ 399120 w 3096961"/>
                <a:gd name="connsiteY47" fmla="*/ 2137051 h 3096961"/>
                <a:gd name="connsiteX48" fmla="*/ 0 w 3096961"/>
                <a:gd name="connsiteY48" fmla="*/ 1724159 h 3096961"/>
                <a:gd name="connsiteX49" fmla="*/ 174227 w 3096961"/>
                <a:gd name="connsiteY49" fmla="*/ 1723115 h 3096961"/>
                <a:gd name="connsiteX50" fmla="*/ 345491 w 3096961"/>
                <a:gd name="connsiteY50" fmla="*/ 1706393 h 3096961"/>
                <a:gd name="connsiteX51" fmla="*/ 250695 w 3096961"/>
                <a:gd name="connsiteY51" fmla="*/ 1609307 h 3096961"/>
                <a:gd name="connsiteX52" fmla="*/ 56664 w 3096961"/>
                <a:gd name="connsiteY52" fmla="*/ 1068818 h 3096961"/>
                <a:gd name="connsiteX53" fmla="*/ 215909 w 3096961"/>
                <a:gd name="connsiteY53" fmla="*/ 1139510 h 3096961"/>
                <a:gd name="connsiteX54" fmla="*/ 323292 w 3096961"/>
                <a:gd name="connsiteY54" fmla="*/ 1175865 h 3096961"/>
                <a:gd name="connsiteX55" fmla="*/ 311507 w 3096961"/>
                <a:gd name="connsiteY55" fmla="*/ 1148889 h 3096961"/>
                <a:gd name="connsiteX56" fmla="*/ 321245 w 3096961"/>
                <a:gd name="connsiteY56" fmla="*/ 574709 h 3096961"/>
                <a:gd name="connsiteX57" fmla="*/ 578606 w 3096961"/>
                <a:gd name="connsiteY57" fmla="*/ 806857 h 3096961"/>
                <a:gd name="connsiteX58" fmla="*/ 590278 w 3096961"/>
                <a:gd name="connsiteY58" fmla="*/ 814797 h 3096961"/>
                <a:gd name="connsiteX59" fmla="*/ 591903 w 3096961"/>
                <a:gd name="connsiteY59" fmla="*/ 678632 h 3096961"/>
                <a:gd name="connsiteX60" fmla="*/ 836886 w 3096961"/>
                <a:gd name="connsiteY60" fmla="*/ 159248 h 3096961"/>
                <a:gd name="connsiteX61" fmla="*/ 899503 w 3096961"/>
                <a:gd name="connsiteY61" fmla="*/ 321837 h 3096961"/>
                <a:gd name="connsiteX62" fmla="*/ 950082 w 3096961"/>
                <a:gd name="connsiteY62" fmla="*/ 424196 h 3096961"/>
                <a:gd name="connsiteX63" fmla="*/ 959911 w 3096961"/>
                <a:gd name="connsiteY63" fmla="*/ 399120 h 3096961"/>
                <a:gd name="connsiteX64" fmla="*/ 1372803 w 3096961"/>
                <a:gd name="connsiteY64" fmla="*/ 0 h 309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3096961" h="3096961">
                  <a:moveTo>
                    <a:pt x="1372803" y="0"/>
                  </a:moveTo>
                  <a:cubicBezTo>
                    <a:pt x="1370479" y="58355"/>
                    <a:pt x="1370851" y="116484"/>
                    <a:pt x="1373847" y="174227"/>
                  </a:cubicBezTo>
                  <a:lnTo>
                    <a:pt x="1390048" y="340157"/>
                  </a:lnTo>
                  <a:lnTo>
                    <a:pt x="1476530" y="255714"/>
                  </a:lnTo>
                  <a:cubicBezTo>
                    <a:pt x="1623409" y="134499"/>
                    <a:pt x="1811711" y="61683"/>
                    <a:pt x="2017019" y="61683"/>
                  </a:cubicBezTo>
                  <a:cubicBezTo>
                    <a:pt x="1990906" y="113920"/>
                    <a:pt x="1967342" y="167061"/>
                    <a:pt x="1946328" y="220927"/>
                  </a:cubicBezTo>
                  <a:lnTo>
                    <a:pt x="1909972" y="328311"/>
                  </a:lnTo>
                  <a:lnTo>
                    <a:pt x="1936949" y="316527"/>
                  </a:lnTo>
                  <a:cubicBezTo>
                    <a:pt x="2117213" y="255115"/>
                    <a:pt x="2319098" y="253628"/>
                    <a:pt x="2511128" y="326264"/>
                  </a:cubicBezTo>
                  <a:cubicBezTo>
                    <a:pt x="2425316" y="405504"/>
                    <a:pt x="2347767" y="491731"/>
                    <a:pt x="2278981" y="583626"/>
                  </a:cubicBezTo>
                  <a:lnTo>
                    <a:pt x="2276933" y="586636"/>
                  </a:lnTo>
                  <a:lnTo>
                    <a:pt x="2415834" y="588293"/>
                  </a:lnTo>
                  <a:cubicBezTo>
                    <a:pt x="2605405" y="606440"/>
                    <a:pt x="2790043" y="688101"/>
                    <a:pt x="2935218" y="833276"/>
                  </a:cubicBezTo>
                  <a:cubicBezTo>
                    <a:pt x="2879815" y="851748"/>
                    <a:pt x="2825577" y="872662"/>
                    <a:pt x="2772629" y="895893"/>
                  </a:cubicBezTo>
                  <a:lnTo>
                    <a:pt x="2667298" y="947941"/>
                  </a:lnTo>
                  <a:lnTo>
                    <a:pt x="2697840" y="959912"/>
                  </a:lnTo>
                  <a:cubicBezTo>
                    <a:pt x="2868731" y="1043954"/>
                    <a:pt x="3012536" y="1185656"/>
                    <a:pt x="3096961" y="1372804"/>
                  </a:cubicBezTo>
                  <a:cubicBezTo>
                    <a:pt x="2980251" y="1368157"/>
                    <a:pt x="2864444" y="1374293"/>
                    <a:pt x="2750826" y="1390633"/>
                  </a:cubicBezTo>
                  <a:lnTo>
                    <a:pt x="2742836" y="1392154"/>
                  </a:lnTo>
                  <a:lnTo>
                    <a:pt x="2830122" y="1481548"/>
                  </a:lnTo>
                  <a:cubicBezTo>
                    <a:pt x="2951337" y="1628427"/>
                    <a:pt x="3024153" y="1816729"/>
                    <a:pt x="3024153" y="2022037"/>
                  </a:cubicBezTo>
                  <a:cubicBezTo>
                    <a:pt x="2971916" y="1995923"/>
                    <a:pt x="2918776" y="1972359"/>
                    <a:pt x="2864909" y="1951346"/>
                  </a:cubicBezTo>
                  <a:lnTo>
                    <a:pt x="2757525" y="1914990"/>
                  </a:lnTo>
                  <a:lnTo>
                    <a:pt x="2769310" y="1941967"/>
                  </a:lnTo>
                  <a:cubicBezTo>
                    <a:pt x="2830721" y="2122231"/>
                    <a:pt x="2832208" y="2324116"/>
                    <a:pt x="2759572" y="2516146"/>
                  </a:cubicBezTo>
                  <a:cubicBezTo>
                    <a:pt x="2719952" y="2473240"/>
                    <a:pt x="2678586" y="2432400"/>
                    <a:pt x="2635637" y="2393688"/>
                  </a:cubicBezTo>
                  <a:lnTo>
                    <a:pt x="2507649" y="2288469"/>
                  </a:lnTo>
                  <a:lnTo>
                    <a:pt x="2506172" y="2412223"/>
                  </a:lnTo>
                  <a:cubicBezTo>
                    <a:pt x="2488025" y="2601794"/>
                    <a:pt x="2406364" y="2786432"/>
                    <a:pt x="2261189" y="2931607"/>
                  </a:cubicBezTo>
                  <a:cubicBezTo>
                    <a:pt x="2242717" y="2876204"/>
                    <a:pt x="2221803" y="2821967"/>
                    <a:pt x="2198573" y="2769018"/>
                  </a:cubicBezTo>
                  <a:lnTo>
                    <a:pt x="2148705" y="2668099"/>
                  </a:lnTo>
                  <a:lnTo>
                    <a:pt x="2137048" y="2697840"/>
                  </a:lnTo>
                  <a:cubicBezTo>
                    <a:pt x="2053007" y="2868731"/>
                    <a:pt x="1911304" y="3012536"/>
                    <a:pt x="1724157" y="3096961"/>
                  </a:cubicBezTo>
                  <a:cubicBezTo>
                    <a:pt x="1728804" y="2980251"/>
                    <a:pt x="1722668" y="2864444"/>
                    <a:pt x="1706328" y="2750826"/>
                  </a:cubicBezTo>
                  <a:lnTo>
                    <a:pt x="1703870" y="2737910"/>
                  </a:lnTo>
                  <a:lnTo>
                    <a:pt x="1604290" y="2835141"/>
                  </a:lnTo>
                  <a:cubicBezTo>
                    <a:pt x="1457411" y="2956356"/>
                    <a:pt x="1269109" y="3029172"/>
                    <a:pt x="1063800" y="3029172"/>
                  </a:cubicBezTo>
                  <a:cubicBezTo>
                    <a:pt x="1089914" y="2976935"/>
                    <a:pt x="1113478" y="2923795"/>
                    <a:pt x="1134492" y="2869928"/>
                  </a:cubicBezTo>
                  <a:lnTo>
                    <a:pt x="1170848" y="2762545"/>
                  </a:lnTo>
                  <a:lnTo>
                    <a:pt x="1143871" y="2774330"/>
                  </a:lnTo>
                  <a:cubicBezTo>
                    <a:pt x="963607" y="2835741"/>
                    <a:pt x="761722" y="2837228"/>
                    <a:pt x="569691" y="2764592"/>
                  </a:cubicBezTo>
                  <a:cubicBezTo>
                    <a:pt x="655504" y="2685352"/>
                    <a:pt x="733052" y="2599125"/>
                    <a:pt x="801839" y="2507231"/>
                  </a:cubicBezTo>
                  <a:lnTo>
                    <a:pt x="804025" y="2504017"/>
                  </a:lnTo>
                  <a:lnTo>
                    <a:pt x="682243" y="2502564"/>
                  </a:lnTo>
                  <a:cubicBezTo>
                    <a:pt x="492672" y="2484417"/>
                    <a:pt x="308034" y="2402756"/>
                    <a:pt x="162859" y="2257580"/>
                  </a:cubicBezTo>
                  <a:cubicBezTo>
                    <a:pt x="218262" y="2239108"/>
                    <a:pt x="272500" y="2218194"/>
                    <a:pt x="325448" y="2194964"/>
                  </a:cubicBezTo>
                  <a:lnTo>
                    <a:pt x="423394" y="2146565"/>
                  </a:lnTo>
                  <a:lnTo>
                    <a:pt x="399120" y="2137051"/>
                  </a:lnTo>
                  <a:cubicBezTo>
                    <a:pt x="228230" y="2053009"/>
                    <a:pt x="84424" y="1911307"/>
                    <a:pt x="0" y="1724159"/>
                  </a:cubicBezTo>
                  <a:cubicBezTo>
                    <a:pt x="58355" y="1726482"/>
                    <a:pt x="116484" y="1726110"/>
                    <a:pt x="174227" y="1723115"/>
                  </a:cubicBezTo>
                  <a:lnTo>
                    <a:pt x="345491" y="1706393"/>
                  </a:lnTo>
                  <a:lnTo>
                    <a:pt x="250695" y="1609307"/>
                  </a:lnTo>
                  <a:cubicBezTo>
                    <a:pt x="129480" y="1462429"/>
                    <a:pt x="56664" y="1274127"/>
                    <a:pt x="56664" y="1068818"/>
                  </a:cubicBezTo>
                  <a:cubicBezTo>
                    <a:pt x="108902" y="1094932"/>
                    <a:pt x="162042" y="1118496"/>
                    <a:pt x="215909" y="1139510"/>
                  </a:cubicBezTo>
                  <a:lnTo>
                    <a:pt x="323292" y="1175865"/>
                  </a:lnTo>
                  <a:lnTo>
                    <a:pt x="311507" y="1148889"/>
                  </a:lnTo>
                  <a:cubicBezTo>
                    <a:pt x="250096" y="968625"/>
                    <a:pt x="248609" y="766739"/>
                    <a:pt x="321245" y="574709"/>
                  </a:cubicBezTo>
                  <a:cubicBezTo>
                    <a:pt x="400485" y="660522"/>
                    <a:pt x="486712" y="738070"/>
                    <a:pt x="578606" y="806857"/>
                  </a:cubicBezTo>
                  <a:lnTo>
                    <a:pt x="590278" y="814797"/>
                  </a:lnTo>
                  <a:lnTo>
                    <a:pt x="591903" y="678632"/>
                  </a:lnTo>
                  <a:cubicBezTo>
                    <a:pt x="610050" y="489061"/>
                    <a:pt x="691711" y="304423"/>
                    <a:pt x="836886" y="159248"/>
                  </a:cubicBezTo>
                  <a:cubicBezTo>
                    <a:pt x="855358" y="214651"/>
                    <a:pt x="876272" y="268889"/>
                    <a:pt x="899503" y="321837"/>
                  </a:cubicBezTo>
                  <a:lnTo>
                    <a:pt x="950082" y="424196"/>
                  </a:lnTo>
                  <a:lnTo>
                    <a:pt x="959911" y="399120"/>
                  </a:lnTo>
                  <a:cubicBezTo>
                    <a:pt x="1043952" y="228230"/>
                    <a:pt x="1185655" y="84424"/>
                    <a:pt x="1372803" y="0"/>
                  </a:cubicBezTo>
                  <a:close/>
                </a:path>
              </a:pathLst>
            </a:custGeom>
            <a:gradFill flip="none" rotWithShape="1">
              <a:gsLst>
                <a:gs pos="80000">
                  <a:schemeClr val="tx1"/>
                </a:gs>
                <a:gs pos="0">
                  <a:schemeClr val="tx1"/>
                </a:gs>
                <a:gs pos="4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5453A05C-7A0E-43B5-BCC9-51898DCA5ED6}"/>
                </a:ext>
              </a:extLst>
            </p:cNvPr>
            <p:cNvSpPr/>
            <p:nvPr/>
          </p:nvSpPr>
          <p:spPr>
            <a:xfrm>
              <a:off x="7944734" y="4666059"/>
              <a:ext cx="1242398" cy="1242396"/>
            </a:xfrm>
            <a:custGeom>
              <a:avLst/>
              <a:gdLst>
                <a:gd name="connsiteX0" fmla="*/ 1372803 w 3096961"/>
                <a:gd name="connsiteY0" fmla="*/ 0 h 3096961"/>
                <a:gd name="connsiteX1" fmla="*/ 1373847 w 3096961"/>
                <a:gd name="connsiteY1" fmla="*/ 174227 h 3096961"/>
                <a:gd name="connsiteX2" fmla="*/ 1390048 w 3096961"/>
                <a:gd name="connsiteY2" fmla="*/ 340157 h 3096961"/>
                <a:gd name="connsiteX3" fmla="*/ 1476530 w 3096961"/>
                <a:gd name="connsiteY3" fmla="*/ 255714 h 3096961"/>
                <a:gd name="connsiteX4" fmla="*/ 2017019 w 3096961"/>
                <a:gd name="connsiteY4" fmla="*/ 61683 h 3096961"/>
                <a:gd name="connsiteX5" fmla="*/ 1946328 w 3096961"/>
                <a:gd name="connsiteY5" fmla="*/ 220927 h 3096961"/>
                <a:gd name="connsiteX6" fmla="*/ 1909972 w 3096961"/>
                <a:gd name="connsiteY6" fmla="*/ 328311 h 3096961"/>
                <a:gd name="connsiteX7" fmla="*/ 1936949 w 3096961"/>
                <a:gd name="connsiteY7" fmla="*/ 316527 h 3096961"/>
                <a:gd name="connsiteX8" fmla="*/ 2511128 w 3096961"/>
                <a:gd name="connsiteY8" fmla="*/ 326264 h 3096961"/>
                <a:gd name="connsiteX9" fmla="*/ 2278981 w 3096961"/>
                <a:gd name="connsiteY9" fmla="*/ 583626 h 3096961"/>
                <a:gd name="connsiteX10" fmla="*/ 2276933 w 3096961"/>
                <a:gd name="connsiteY10" fmla="*/ 586636 h 3096961"/>
                <a:gd name="connsiteX11" fmla="*/ 2415834 w 3096961"/>
                <a:gd name="connsiteY11" fmla="*/ 588293 h 3096961"/>
                <a:gd name="connsiteX12" fmla="*/ 2935218 w 3096961"/>
                <a:gd name="connsiteY12" fmla="*/ 833276 h 3096961"/>
                <a:gd name="connsiteX13" fmla="*/ 2772629 w 3096961"/>
                <a:gd name="connsiteY13" fmla="*/ 895893 h 3096961"/>
                <a:gd name="connsiteX14" fmla="*/ 2667298 w 3096961"/>
                <a:gd name="connsiteY14" fmla="*/ 947941 h 3096961"/>
                <a:gd name="connsiteX15" fmla="*/ 2697840 w 3096961"/>
                <a:gd name="connsiteY15" fmla="*/ 959912 h 3096961"/>
                <a:gd name="connsiteX16" fmla="*/ 3096961 w 3096961"/>
                <a:gd name="connsiteY16" fmla="*/ 1372804 h 3096961"/>
                <a:gd name="connsiteX17" fmla="*/ 2750826 w 3096961"/>
                <a:gd name="connsiteY17" fmla="*/ 1390633 h 3096961"/>
                <a:gd name="connsiteX18" fmla="*/ 2742836 w 3096961"/>
                <a:gd name="connsiteY18" fmla="*/ 1392154 h 3096961"/>
                <a:gd name="connsiteX19" fmla="*/ 2830122 w 3096961"/>
                <a:gd name="connsiteY19" fmla="*/ 1481548 h 3096961"/>
                <a:gd name="connsiteX20" fmla="*/ 3024153 w 3096961"/>
                <a:gd name="connsiteY20" fmla="*/ 2022037 h 3096961"/>
                <a:gd name="connsiteX21" fmla="*/ 2864909 w 3096961"/>
                <a:gd name="connsiteY21" fmla="*/ 1951346 h 3096961"/>
                <a:gd name="connsiteX22" fmla="*/ 2757525 w 3096961"/>
                <a:gd name="connsiteY22" fmla="*/ 1914990 h 3096961"/>
                <a:gd name="connsiteX23" fmla="*/ 2769310 w 3096961"/>
                <a:gd name="connsiteY23" fmla="*/ 1941967 h 3096961"/>
                <a:gd name="connsiteX24" fmla="*/ 2759572 w 3096961"/>
                <a:gd name="connsiteY24" fmla="*/ 2516146 h 3096961"/>
                <a:gd name="connsiteX25" fmla="*/ 2635637 w 3096961"/>
                <a:gd name="connsiteY25" fmla="*/ 2393688 h 3096961"/>
                <a:gd name="connsiteX26" fmla="*/ 2507649 w 3096961"/>
                <a:gd name="connsiteY26" fmla="*/ 2288469 h 3096961"/>
                <a:gd name="connsiteX27" fmla="*/ 2506172 w 3096961"/>
                <a:gd name="connsiteY27" fmla="*/ 2412223 h 3096961"/>
                <a:gd name="connsiteX28" fmla="*/ 2261189 w 3096961"/>
                <a:gd name="connsiteY28" fmla="*/ 2931607 h 3096961"/>
                <a:gd name="connsiteX29" fmla="*/ 2198573 w 3096961"/>
                <a:gd name="connsiteY29" fmla="*/ 2769018 h 3096961"/>
                <a:gd name="connsiteX30" fmla="*/ 2148705 w 3096961"/>
                <a:gd name="connsiteY30" fmla="*/ 2668099 h 3096961"/>
                <a:gd name="connsiteX31" fmla="*/ 2137048 w 3096961"/>
                <a:gd name="connsiteY31" fmla="*/ 2697840 h 3096961"/>
                <a:gd name="connsiteX32" fmla="*/ 1724157 w 3096961"/>
                <a:gd name="connsiteY32" fmla="*/ 3096961 h 3096961"/>
                <a:gd name="connsiteX33" fmla="*/ 1706328 w 3096961"/>
                <a:gd name="connsiteY33" fmla="*/ 2750826 h 3096961"/>
                <a:gd name="connsiteX34" fmla="*/ 1703870 w 3096961"/>
                <a:gd name="connsiteY34" fmla="*/ 2737910 h 3096961"/>
                <a:gd name="connsiteX35" fmla="*/ 1604290 w 3096961"/>
                <a:gd name="connsiteY35" fmla="*/ 2835141 h 3096961"/>
                <a:gd name="connsiteX36" fmla="*/ 1063800 w 3096961"/>
                <a:gd name="connsiteY36" fmla="*/ 3029172 h 3096961"/>
                <a:gd name="connsiteX37" fmla="*/ 1134492 w 3096961"/>
                <a:gd name="connsiteY37" fmla="*/ 2869928 h 3096961"/>
                <a:gd name="connsiteX38" fmla="*/ 1170848 w 3096961"/>
                <a:gd name="connsiteY38" fmla="*/ 2762545 h 3096961"/>
                <a:gd name="connsiteX39" fmla="*/ 1143871 w 3096961"/>
                <a:gd name="connsiteY39" fmla="*/ 2774330 h 3096961"/>
                <a:gd name="connsiteX40" fmla="*/ 569691 w 3096961"/>
                <a:gd name="connsiteY40" fmla="*/ 2764592 h 3096961"/>
                <a:gd name="connsiteX41" fmla="*/ 801839 w 3096961"/>
                <a:gd name="connsiteY41" fmla="*/ 2507231 h 3096961"/>
                <a:gd name="connsiteX42" fmla="*/ 804025 w 3096961"/>
                <a:gd name="connsiteY42" fmla="*/ 2504017 h 3096961"/>
                <a:gd name="connsiteX43" fmla="*/ 682243 w 3096961"/>
                <a:gd name="connsiteY43" fmla="*/ 2502564 h 3096961"/>
                <a:gd name="connsiteX44" fmla="*/ 162859 w 3096961"/>
                <a:gd name="connsiteY44" fmla="*/ 2257580 h 3096961"/>
                <a:gd name="connsiteX45" fmla="*/ 325448 w 3096961"/>
                <a:gd name="connsiteY45" fmla="*/ 2194964 h 3096961"/>
                <a:gd name="connsiteX46" fmla="*/ 423394 w 3096961"/>
                <a:gd name="connsiteY46" fmla="*/ 2146565 h 3096961"/>
                <a:gd name="connsiteX47" fmla="*/ 399120 w 3096961"/>
                <a:gd name="connsiteY47" fmla="*/ 2137051 h 3096961"/>
                <a:gd name="connsiteX48" fmla="*/ 0 w 3096961"/>
                <a:gd name="connsiteY48" fmla="*/ 1724159 h 3096961"/>
                <a:gd name="connsiteX49" fmla="*/ 174227 w 3096961"/>
                <a:gd name="connsiteY49" fmla="*/ 1723115 h 3096961"/>
                <a:gd name="connsiteX50" fmla="*/ 345491 w 3096961"/>
                <a:gd name="connsiteY50" fmla="*/ 1706393 h 3096961"/>
                <a:gd name="connsiteX51" fmla="*/ 250695 w 3096961"/>
                <a:gd name="connsiteY51" fmla="*/ 1609307 h 3096961"/>
                <a:gd name="connsiteX52" fmla="*/ 56664 w 3096961"/>
                <a:gd name="connsiteY52" fmla="*/ 1068818 h 3096961"/>
                <a:gd name="connsiteX53" fmla="*/ 215909 w 3096961"/>
                <a:gd name="connsiteY53" fmla="*/ 1139510 h 3096961"/>
                <a:gd name="connsiteX54" fmla="*/ 323292 w 3096961"/>
                <a:gd name="connsiteY54" fmla="*/ 1175865 h 3096961"/>
                <a:gd name="connsiteX55" fmla="*/ 311507 w 3096961"/>
                <a:gd name="connsiteY55" fmla="*/ 1148889 h 3096961"/>
                <a:gd name="connsiteX56" fmla="*/ 321245 w 3096961"/>
                <a:gd name="connsiteY56" fmla="*/ 574709 h 3096961"/>
                <a:gd name="connsiteX57" fmla="*/ 578606 w 3096961"/>
                <a:gd name="connsiteY57" fmla="*/ 806857 h 3096961"/>
                <a:gd name="connsiteX58" fmla="*/ 590278 w 3096961"/>
                <a:gd name="connsiteY58" fmla="*/ 814797 h 3096961"/>
                <a:gd name="connsiteX59" fmla="*/ 591903 w 3096961"/>
                <a:gd name="connsiteY59" fmla="*/ 678632 h 3096961"/>
                <a:gd name="connsiteX60" fmla="*/ 836886 w 3096961"/>
                <a:gd name="connsiteY60" fmla="*/ 159248 h 3096961"/>
                <a:gd name="connsiteX61" fmla="*/ 899503 w 3096961"/>
                <a:gd name="connsiteY61" fmla="*/ 321837 h 3096961"/>
                <a:gd name="connsiteX62" fmla="*/ 950082 w 3096961"/>
                <a:gd name="connsiteY62" fmla="*/ 424196 h 3096961"/>
                <a:gd name="connsiteX63" fmla="*/ 959911 w 3096961"/>
                <a:gd name="connsiteY63" fmla="*/ 399120 h 3096961"/>
                <a:gd name="connsiteX64" fmla="*/ 1372803 w 3096961"/>
                <a:gd name="connsiteY64" fmla="*/ 0 h 309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3096961" h="3096961">
                  <a:moveTo>
                    <a:pt x="1372803" y="0"/>
                  </a:moveTo>
                  <a:cubicBezTo>
                    <a:pt x="1370479" y="58355"/>
                    <a:pt x="1370851" y="116484"/>
                    <a:pt x="1373847" y="174227"/>
                  </a:cubicBezTo>
                  <a:lnTo>
                    <a:pt x="1390048" y="340157"/>
                  </a:lnTo>
                  <a:lnTo>
                    <a:pt x="1476530" y="255714"/>
                  </a:lnTo>
                  <a:cubicBezTo>
                    <a:pt x="1623409" y="134499"/>
                    <a:pt x="1811711" y="61683"/>
                    <a:pt x="2017019" y="61683"/>
                  </a:cubicBezTo>
                  <a:cubicBezTo>
                    <a:pt x="1990906" y="113920"/>
                    <a:pt x="1967342" y="167061"/>
                    <a:pt x="1946328" y="220927"/>
                  </a:cubicBezTo>
                  <a:lnTo>
                    <a:pt x="1909972" y="328311"/>
                  </a:lnTo>
                  <a:lnTo>
                    <a:pt x="1936949" y="316527"/>
                  </a:lnTo>
                  <a:cubicBezTo>
                    <a:pt x="2117213" y="255115"/>
                    <a:pt x="2319098" y="253628"/>
                    <a:pt x="2511128" y="326264"/>
                  </a:cubicBezTo>
                  <a:cubicBezTo>
                    <a:pt x="2425316" y="405504"/>
                    <a:pt x="2347767" y="491731"/>
                    <a:pt x="2278981" y="583626"/>
                  </a:cubicBezTo>
                  <a:lnTo>
                    <a:pt x="2276933" y="586636"/>
                  </a:lnTo>
                  <a:lnTo>
                    <a:pt x="2415834" y="588293"/>
                  </a:lnTo>
                  <a:cubicBezTo>
                    <a:pt x="2605405" y="606440"/>
                    <a:pt x="2790043" y="688101"/>
                    <a:pt x="2935218" y="833276"/>
                  </a:cubicBezTo>
                  <a:cubicBezTo>
                    <a:pt x="2879815" y="851748"/>
                    <a:pt x="2825577" y="872662"/>
                    <a:pt x="2772629" y="895893"/>
                  </a:cubicBezTo>
                  <a:lnTo>
                    <a:pt x="2667298" y="947941"/>
                  </a:lnTo>
                  <a:lnTo>
                    <a:pt x="2697840" y="959912"/>
                  </a:lnTo>
                  <a:cubicBezTo>
                    <a:pt x="2868731" y="1043954"/>
                    <a:pt x="3012536" y="1185656"/>
                    <a:pt x="3096961" y="1372804"/>
                  </a:cubicBezTo>
                  <a:cubicBezTo>
                    <a:pt x="2980251" y="1368157"/>
                    <a:pt x="2864444" y="1374293"/>
                    <a:pt x="2750826" y="1390633"/>
                  </a:cubicBezTo>
                  <a:lnTo>
                    <a:pt x="2742836" y="1392154"/>
                  </a:lnTo>
                  <a:lnTo>
                    <a:pt x="2830122" y="1481548"/>
                  </a:lnTo>
                  <a:cubicBezTo>
                    <a:pt x="2951337" y="1628427"/>
                    <a:pt x="3024153" y="1816729"/>
                    <a:pt x="3024153" y="2022037"/>
                  </a:cubicBezTo>
                  <a:cubicBezTo>
                    <a:pt x="2971916" y="1995923"/>
                    <a:pt x="2918776" y="1972359"/>
                    <a:pt x="2864909" y="1951346"/>
                  </a:cubicBezTo>
                  <a:lnTo>
                    <a:pt x="2757525" y="1914990"/>
                  </a:lnTo>
                  <a:lnTo>
                    <a:pt x="2769310" y="1941967"/>
                  </a:lnTo>
                  <a:cubicBezTo>
                    <a:pt x="2830721" y="2122231"/>
                    <a:pt x="2832208" y="2324116"/>
                    <a:pt x="2759572" y="2516146"/>
                  </a:cubicBezTo>
                  <a:cubicBezTo>
                    <a:pt x="2719952" y="2473240"/>
                    <a:pt x="2678586" y="2432400"/>
                    <a:pt x="2635637" y="2393688"/>
                  </a:cubicBezTo>
                  <a:lnTo>
                    <a:pt x="2507649" y="2288469"/>
                  </a:lnTo>
                  <a:lnTo>
                    <a:pt x="2506172" y="2412223"/>
                  </a:lnTo>
                  <a:cubicBezTo>
                    <a:pt x="2488025" y="2601794"/>
                    <a:pt x="2406364" y="2786432"/>
                    <a:pt x="2261189" y="2931607"/>
                  </a:cubicBezTo>
                  <a:cubicBezTo>
                    <a:pt x="2242717" y="2876204"/>
                    <a:pt x="2221803" y="2821967"/>
                    <a:pt x="2198573" y="2769018"/>
                  </a:cubicBezTo>
                  <a:lnTo>
                    <a:pt x="2148705" y="2668099"/>
                  </a:lnTo>
                  <a:lnTo>
                    <a:pt x="2137048" y="2697840"/>
                  </a:lnTo>
                  <a:cubicBezTo>
                    <a:pt x="2053007" y="2868731"/>
                    <a:pt x="1911304" y="3012536"/>
                    <a:pt x="1724157" y="3096961"/>
                  </a:cubicBezTo>
                  <a:cubicBezTo>
                    <a:pt x="1728804" y="2980251"/>
                    <a:pt x="1722668" y="2864444"/>
                    <a:pt x="1706328" y="2750826"/>
                  </a:cubicBezTo>
                  <a:lnTo>
                    <a:pt x="1703870" y="2737910"/>
                  </a:lnTo>
                  <a:lnTo>
                    <a:pt x="1604290" y="2835141"/>
                  </a:lnTo>
                  <a:cubicBezTo>
                    <a:pt x="1457411" y="2956356"/>
                    <a:pt x="1269109" y="3029172"/>
                    <a:pt x="1063800" y="3029172"/>
                  </a:cubicBezTo>
                  <a:cubicBezTo>
                    <a:pt x="1089914" y="2976935"/>
                    <a:pt x="1113478" y="2923795"/>
                    <a:pt x="1134492" y="2869928"/>
                  </a:cubicBezTo>
                  <a:lnTo>
                    <a:pt x="1170848" y="2762545"/>
                  </a:lnTo>
                  <a:lnTo>
                    <a:pt x="1143871" y="2774330"/>
                  </a:lnTo>
                  <a:cubicBezTo>
                    <a:pt x="963607" y="2835741"/>
                    <a:pt x="761722" y="2837228"/>
                    <a:pt x="569691" y="2764592"/>
                  </a:cubicBezTo>
                  <a:cubicBezTo>
                    <a:pt x="655504" y="2685352"/>
                    <a:pt x="733052" y="2599125"/>
                    <a:pt x="801839" y="2507231"/>
                  </a:cubicBezTo>
                  <a:lnTo>
                    <a:pt x="804025" y="2504017"/>
                  </a:lnTo>
                  <a:lnTo>
                    <a:pt x="682243" y="2502564"/>
                  </a:lnTo>
                  <a:cubicBezTo>
                    <a:pt x="492672" y="2484417"/>
                    <a:pt x="308034" y="2402756"/>
                    <a:pt x="162859" y="2257580"/>
                  </a:cubicBezTo>
                  <a:cubicBezTo>
                    <a:pt x="218262" y="2239108"/>
                    <a:pt x="272500" y="2218194"/>
                    <a:pt x="325448" y="2194964"/>
                  </a:cubicBezTo>
                  <a:lnTo>
                    <a:pt x="423394" y="2146565"/>
                  </a:lnTo>
                  <a:lnTo>
                    <a:pt x="399120" y="2137051"/>
                  </a:lnTo>
                  <a:cubicBezTo>
                    <a:pt x="228230" y="2053009"/>
                    <a:pt x="84424" y="1911307"/>
                    <a:pt x="0" y="1724159"/>
                  </a:cubicBezTo>
                  <a:cubicBezTo>
                    <a:pt x="58355" y="1726482"/>
                    <a:pt x="116484" y="1726110"/>
                    <a:pt x="174227" y="1723115"/>
                  </a:cubicBezTo>
                  <a:lnTo>
                    <a:pt x="345491" y="1706393"/>
                  </a:lnTo>
                  <a:lnTo>
                    <a:pt x="250695" y="1609307"/>
                  </a:lnTo>
                  <a:cubicBezTo>
                    <a:pt x="129480" y="1462429"/>
                    <a:pt x="56664" y="1274127"/>
                    <a:pt x="56664" y="1068818"/>
                  </a:cubicBezTo>
                  <a:cubicBezTo>
                    <a:pt x="108902" y="1094932"/>
                    <a:pt x="162042" y="1118496"/>
                    <a:pt x="215909" y="1139510"/>
                  </a:cubicBezTo>
                  <a:lnTo>
                    <a:pt x="323292" y="1175865"/>
                  </a:lnTo>
                  <a:lnTo>
                    <a:pt x="311507" y="1148889"/>
                  </a:lnTo>
                  <a:cubicBezTo>
                    <a:pt x="250096" y="968625"/>
                    <a:pt x="248609" y="766739"/>
                    <a:pt x="321245" y="574709"/>
                  </a:cubicBezTo>
                  <a:cubicBezTo>
                    <a:pt x="400485" y="660522"/>
                    <a:pt x="486712" y="738070"/>
                    <a:pt x="578606" y="806857"/>
                  </a:cubicBezTo>
                  <a:lnTo>
                    <a:pt x="590278" y="814797"/>
                  </a:lnTo>
                  <a:lnTo>
                    <a:pt x="591903" y="678632"/>
                  </a:lnTo>
                  <a:cubicBezTo>
                    <a:pt x="610050" y="489061"/>
                    <a:pt x="691711" y="304423"/>
                    <a:pt x="836886" y="159248"/>
                  </a:cubicBezTo>
                  <a:cubicBezTo>
                    <a:pt x="855358" y="214651"/>
                    <a:pt x="876272" y="268889"/>
                    <a:pt x="899503" y="321837"/>
                  </a:cubicBezTo>
                  <a:lnTo>
                    <a:pt x="950082" y="424196"/>
                  </a:lnTo>
                  <a:lnTo>
                    <a:pt x="959911" y="399120"/>
                  </a:lnTo>
                  <a:cubicBezTo>
                    <a:pt x="1043952" y="228230"/>
                    <a:pt x="1185655" y="84424"/>
                    <a:pt x="1372803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7503020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D6211C10-7867-4F84-BF55-5357042C0508}"/>
              </a:ext>
            </a:extLst>
          </p:cNvPr>
          <p:cNvGrpSpPr/>
          <p:nvPr/>
        </p:nvGrpSpPr>
        <p:grpSpPr>
          <a:xfrm>
            <a:off x="773205" y="963616"/>
            <a:ext cx="2484393" cy="2484392"/>
            <a:chOff x="-395195" y="315915"/>
            <a:chExt cx="3113086" cy="3113085"/>
          </a:xfrm>
        </p:grpSpPr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2B3B5B51-5E27-4DC5-86A1-79C2265D8BA5}"/>
                </a:ext>
              </a:extLst>
            </p:cNvPr>
            <p:cNvSpPr/>
            <p:nvPr/>
          </p:nvSpPr>
          <p:spPr>
            <a:xfrm>
              <a:off x="-395195" y="315915"/>
              <a:ext cx="3113086" cy="3113085"/>
            </a:xfrm>
            <a:custGeom>
              <a:avLst/>
              <a:gdLst>
                <a:gd name="connsiteX0" fmla="*/ 1632891 w 3113086"/>
                <a:gd name="connsiteY0" fmla="*/ 0 h 3113085"/>
                <a:gd name="connsiteX1" fmla="*/ 1181698 w 3113086"/>
                <a:gd name="connsiteY1" fmla="*/ 701140 h 3113085"/>
                <a:gd name="connsiteX2" fmla="*/ 1182661 w 3113086"/>
                <a:gd name="connsiteY2" fmla="*/ 816257 h 3113085"/>
                <a:gd name="connsiteX3" fmla="*/ 1193240 w 3113086"/>
                <a:gd name="connsiteY3" fmla="*/ 746941 h 3113085"/>
                <a:gd name="connsiteX4" fmla="*/ 2025679 w 3113086"/>
                <a:gd name="connsiteY4" fmla="*/ 68483 h 3113085"/>
                <a:gd name="connsiteX5" fmla="*/ 1371877 w 3113086"/>
                <a:gd name="connsiteY5" fmla="*/ 769941 h 3113085"/>
                <a:gd name="connsiteX6" fmla="*/ 1370245 w 3113086"/>
                <a:gd name="connsiteY6" fmla="*/ 789165 h 3113085"/>
                <a:gd name="connsiteX7" fmla="*/ 1379516 w 3113086"/>
                <a:gd name="connsiteY7" fmla="*/ 760445 h 3113085"/>
                <a:gd name="connsiteX8" fmla="*/ 2393461 w 3113086"/>
                <a:gd name="connsiteY8" fmla="*/ 242396 h 3113085"/>
                <a:gd name="connsiteX9" fmla="*/ 1580386 w 3113086"/>
                <a:gd name="connsiteY9" fmla="*/ 750736 h 3113085"/>
                <a:gd name="connsiteX10" fmla="*/ 1570315 w 3113086"/>
                <a:gd name="connsiteY10" fmla="*/ 778629 h 3113085"/>
                <a:gd name="connsiteX11" fmla="*/ 1643556 w 3113086"/>
                <a:gd name="connsiteY11" fmla="*/ 676914 h 3113085"/>
                <a:gd name="connsiteX12" fmla="*/ 2703699 w 3113086"/>
                <a:gd name="connsiteY12" fmla="*/ 505572 h 3113085"/>
                <a:gd name="connsiteX13" fmla="*/ 1786760 w 3113086"/>
                <a:gd name="connsiteY13" fmla="*/ 786152 h 3113085"/>
                <a:gd name="connsiteX14" fmla="*/ 1761081 w 3113086"/>
                <a:gd name="connsiteY14" fmla="*/ 823026 h 3113085"/>
                <a:gd name="connsiteX15" fmla="*/ 1806751 w 3113086"/>
                <a:gd name="connsiteY15" fmla="*/ 781747 h 3113085"/>
                <a:gd name="connsiteX16" fmla="*/ 2943878 w 3113086"/>
                <a:gd name="connsiteY16" fmla="*/ 840076 h 3113085"/>
                <a:gd name="connsiteX17" fmla="*/ 1985564 w 3113086"/>
                <a:gd name="connsiteY17" fmla="*/ 873774 h 3113085"/>
                <a:gd name="connsiteX18" fmla="*/ 1964536 w 3113086"/>
                <a:gd name="connsiteY18" fmla="*/ 891511 h 3113085"/>
                <a:gd name="connsiteX19" fmla="*/ 1997387 w 3113086"/>
                <a:gd name="connsiteY19" fmla="*/ 874693 h 3113085"/>
                <a:gd name="connsiteX20" fmla="*/ 3080670 w 3113086"/>
                <a:gd name="connsiteY20" fmla="*/ 1225345 h 3113085"/>
                <a:gd name="connsiteX21" fmla="*/ 2146288 w 3113086"/>
                <a:gd name="connsiteY21" fmla="*/ 1009865 h 3113085"/>
                <a:gd name="connsiteX22" fmla="*/ 2121388 w 3113086"/>
                <a:gd name="connsiteY22" fmla="*/ 1021555 h 3113085"/>
                <a:gd name="connsiteX23" fmla="*/ 2157470 w 3113086"/>
                <a:gd name="connsiteY23" fmla="*/ 1013813 h 3113085"/>
                <a:gd name="connsiteX24" fmla="*/ 3113086 w 3113086"/>
                <a:gd name="connsiteY24" fmla="*/ 1632891 h 3113085"/>
                <a:gd name="connsiteX25" fmla="*/ 2266312 w 3113086"/>
                <a:gd name="connsiteY25" fmla="*/ 1182917 h 3113085"/>
                <a:gd name="connsiteX26" fmla="*/ 2264486 w 3113086"/>
                <a:gd name="connsiteY26" fmla="*/ 1183244 h 3113085"/>
                <a:gd name="connsiteX27" fmla="*/ 2269988 w 3113086"/>
                <a:gd name="connsiteY27" fmla="*/ 1183522 h 3113085"/>
                <a:gd name="connsiteX28" fmla="*/ 3032813 w 3113086"/>
                <a:gd name="connsiteY28" fmla="*/ 2028837 h 3113085"/>
                <a:gd name="connsiteX29" fmla="*/ 2331355 w 3113086"/>
                <a:gd name="connsiteY29" fmla="*/ 1375035 h 3113085"/>
                <a:gd name="connsiteX30" fmla="*/ 2312136 w 3113086"/>
                <a:gd name="connsiteY30" fmla="*/ 1373403 h 3113085"/>
                <a:gd name="connsiteX31" fmla="*/ 2340852 w 3113086"/>
                <a:gd name="connsiteY31" fmla="*/ 1382673 h 3113085"/>
                <a:gd name="connsiteX32" fmla="*/ 2858901 w 3113086"/>
                <a:gd name="connsiteY32" fmla="*/ 2396618 h 3113085"/>
                <a:gd name="connsiteX33" fmla="*/ 2350561 w 3113086"/>
                <a:gd name="connsiteY33" fmla="*/ 1583543 h 3113085"/>
                <a:gd name="connsiteX34" fmla="*/ 2322669 w 3113086"/>
                <a:gd name="connsiteY34" fmla="*/ 1573472 h 3113085"/>
                <a:gd name="connsiteX35" fmla="*/ 2424383 w 3113086"/>
                <a:gd name="connsiteY35" fmla="*/ 1646714 h 3113085"/>
                <a:gd name="connsiteX36" fmla="*/ 2595725 w 3113086"/>
                <a:gd name="connsiteY36" fmla="*/ 2706856 h 3113085"/>
                <a:gd name="connsiteX37" fmla="*/ 2418984 w 3113086"/>
                <a:gd name="connsiteY37" fmla="*/ 1892032 h 3113085"/>
                <a:gd name="connsiteX38" fmla="*/ 2332035 w 3113086"/>
                <a:gd name="connsiteY38" fmla="*/ 1806526 h 3113085"/>
                <a:gd name="connsiteX39" fmla="*/ 2378730 w 3113086"/>
                <a:gd name="connsiteY39" fmla="*/ 1870042 h 3113085"/>
                <a:gd name="connsiteX40" fmla="*/ 2269849 w 3113086"/>
                <a:gd name="connsiteY40" fmla="*/ 2938407 h 3113085"/>
                <a:gd name="connsiteX41" fmla="*/ 2236152 w 3113086"/>
                <a:gd name="connsiteY41" fmla="*/ 1980093 h 3113085"/>
                <a:gd name="connsiteX42" fmla="*/ 2220059 w 3113086"/>
                <a:gd name="connsiteY42" fmla="*/ 1961014 h 3113085"/>
                <a:gd name="connsiteX43" fmla="*/ 2237172 w 3113086"/>
                <a:gd name="connsiteY43" fmla="*/ 1994442 h 3113085"/>
                <a:gd name="connsiteX44" fmla="*/ 1886520 w 3113086"/>
                <a:gd name="connsiteY44" fmla="*/ 3077726 h 3113085"/>
                <a:gd name="connsiteX45" fmla="*/ 2102001 w 3113086"/>
                <a:gd name="connsiteY45" fmla="*/ 2143344 h 3113085"/>
                <a:gd name="connsiteX46" fmla="*/ 2091393 w 3113086"/>
                <a:gd name="connsiteY46" fmla="*/ 2120746 h 3113085"/>
                <a:gd name="connsiteX47" fmla="*/ 2099272 w 3113086"/>
                <a:gd name="connsiteY47" fmla="*/ 2157468 h 3113085"/>
                <a:gd name="connsiteX48" fmla="*/ 1480194 w 3113086"/>
                <a:gd name="connsiteY48" fmla="*/ 3113085 h 3113085"/>
                <a:gd name="connsiteX49" fmla="*/ 1930169 w 3113086"/>
                <a:gd name="connsiteY49" fmla="*/ 2266311 h 3113085"/>
                <a:gd name="connsiteX50" fmla="*/ 1920771 w 3113086"/>
                <a:gd name="connsiteY50" fmla="*/ 2213807 h 3113085"/>
                <a:gd name="connsiteX51" fmla="*/ 1917775 w 3113086"/>
                <a:gd name="connsiteY51" fmla="*/ 2273147 h 3113085"/>
                <a:gd name="connsiteX52" fmla="*/ 1072460 w 3113086"/>
                <a:gd name="connsiteY52" fmla="*/ 3035972 h 3113085"/>
                <a:gd name="connsiteX53" fmla="*/ 1726262 w 3113086"/>
                <a:gd name="connsiteY53" fmla="*/ 2334514 h 3113085"/>
                <a:gd name="connsiteX54" fmla="*/ 1727894 w 3113086"/>
                <a:gd name="connsiteY54" fmla="*/ 2315298 h 3113085"/>
                <a:gd name="connsiteX55" fmla="*/ 1718625 w 3113086"/>
                <a:gd name="connsiteY55" fmla="*/ 2344010 h 3113085"/>
                <a:gd name="connsiteX56" fmla="*/ 704680 w 3113086"/>
                <a:gd name="connsiteY56" fmla="*/ 2862059 h 3113085"/>
                <a:gd name="connsiteX57" fmla="*/ 1517755 w 3113086"/>
                <a:gd name="connsiteY57" fmla="*/ 2353719 h 3113085"/>
                <a:gd name="connsiteX58" fmla="*/ 1527826 w 3113086"/>
                <a:gd name="connsiteY58" fmla="*/ 2325828 h 3113085"/>
                <a:gd name="connsiteX59" fmla="*/ 1454584 w 3113086"/>
                <a:gd name="connsiteY59" fmla="*/ 2427542 h 3113085"/>
                <a:gd name="connsiteX60" fmla="*/ 394442 w 3113086"/>
                <a:gd name="connsiteY60" fmla="*/ 2598884 h 3113085"/>
                <a:gd name="connsiteX61" fmla="*/ 1209265 w 3113086"/>
                <a:gd name="connsiteY61" fmla="*/ 2422143 h 3113085"/>
                <a:gd name="connsiteX62" fmla="*/ 1302881 w 3113086"/>
                <a:gd name="connsiteY62" fmla="*/ 2326947 h 3113085"/>
                <a:gd name="connsiteX63" fmla="*/ 1239884 w 3113086"/>
                <a:gd name="connsiteY63" fmla="*/ 2373261 h 3113085"/>
                <a:gd name="connsiteX64" fmla="*/ 171519 w 3113086"/>
                <a:gd name="connsiteY64" fmla="*/ 2264380 h 3113085"/>
                <a:gd name="connsiteX65" fmla="*/ 1129832 w 3113086"/>
                <a:gd name="connsiteY65" fmla="*/ 2230682 h 3113085"/>
                <a:gd name="connsiteX66" fmla="*/ 1138291 w 3113086"/>
                <a:gd name="connsiteY66" fmla="*/ 2223547 h 3113085"/>
                <a:gd name="connsiteX67" fmla="*/ 1117424 w 3113086"/>
                <a:gd name="connsiteY67" fmla="*/ 2234230 h 3113085"/>
                <a:gd name="connsiteX68" fmla="*/ 34140 w 3113086"/>
                <a:gd name="connsiteY68" fmla="*/ 1883578 h 3113085"/>
                <a:gd name="connsiteX69" fmla="*/ 968521 w 3113086"/>
                <a:gd name="connsiteY69" fmla="*/ 2099058 h 3113085"/>
                <a:gd name="connsiteX70" fmla="*/ 978540 w 3113086"/>
                <a:gd name="connsiteY70" fmla="*/ 2094354 h 3113085"/>
                <a:gd name="connsiteX71" fmla="*/ 955616 w 3113086"/>
                <a:gd name="connsiteY71" fmla="*/ 2099273 h 3113085"/>
                <a:gd name="connsiteX72" fmla="*/ 0 w 3113086"/>
                <a:gd name="connsiteY72" fmla="*/ 1480195 h 3113085"/>
                <a:gd name="connsiteX73" fmla="*/ 846773 w 3113086"/>
                <a:gd name="connsiteY73" fmla="*/ 1930168 h 3113085"/>
                <a:gd name="connsiteX74" fmla="*/ 882920 w 3113086"/>
                <a:gd name="connsiteY74" fmla="*/ 1923699 h 3113085"/>
                <a:gd name="connsiteX75" fmla="*/ 828149 w 3113086"/>
                <a:gd name="connsiteY75" fmla="*/ 1920933 h 3113085"/>
                <a:gd name="connsiteX76" fmla="*/ 65324 w 3113086"/>
                <a:gd name="connsiteY76" fmla="*/ 1075618 h 3113085"/>
                <a:gd name="connsiteX77" fmla="*/ 766782 w 3113086"/>
                <a:gd name="connsiteY77" fmla="*/ 1729420 h 3113085"/>
                <a:gd name="connsiteX78" fmla="*/ 786003 w 3113086"/>
                <a:gd name="connsiteY78" fmla="*/ 1731052 h 3113085"/>
                <a:gd name="connsiteX79" fmla="*/ 757287 w 3113086"/>
                <a:gd name="connsiteY79" fmla="*/ 1721782 h 3113085"/>
                <a:gd name="connsiteX80" fmla="*/ 239238 w 3113086"/>
                <a:gd name="connsiteY80" fmla="*/ 707837 h 3113085"/>
                <a:gd name="connsiteX81" fmla="*/ 747578 w 3113086"/>
                <a:gd name="connsiteY81" fmla="*/ 1520912 h 3113085"/>
                <a:gd name="connsiteX82" fmla="*/ 775470 w 3113086"/>
                <a:gd name="connsiteY82" fmla="*/ 1530983 h 3113085"/>
                <a:gd name="connsiteX83" fmla="*/ 673756 w 3113086"/>
                <a:gd name="connsiteY83" fmla="*/ 1457741 h 3113085"/>
                <a:gd name="connsiteX84" fmla="*/ 502414 w 3113086"/>
                <a:gd name="connsiteY84" fmla="*/ 397599 h 3113085"/>
                <a:gd name="connsiteX85" fmla="*/ 782993 w 3113086"/>
                <a:gd name="connsiteY85" fmla="*/ 1314538 h 3113085"/>
                <a:gd name="connsiteX86" fmla="*/ 822107 w 3113086"/>
                <a:gd name="connsiteY86" fmla="*/ 1341776 h 3113085"/>
                <a:gd name="connsiteX87" fmla="*/ 787217 w 3113086"/>
                <a:gd name="connsiteY87" fmla="*/ 1303175 h 3113085"/>
                <a:gd name="connsiteX88" fmla="*/ 845546 w 3113086"/>
                <a:gd name="connsiteY88" fmla="*/ 166048 h 3113085"/>
                <a:gd name="connsiteX89" fmla="*/ 879243 w 3113086"/>
                <a:gd name="connsiteY89" fmla="*/ 1124362 h 3113085"/>
                <a:gd name="connsiteX90" fmla="*/ 888028 w 3113086"/>
                <a:gd name="connsiteY90" fmla="*/ 1134777 h 3113085"/>
                <a:gd name="connsiteX91" fmla="*/ 877637 w 3113086"/>
                <a:gd name="connsiteY91" fmla="*/ 1114479 h 3113085"/>
                <a:gd name="connsiteX92" fmla="*/ 1228289 w 3113086"/>
                <a:gd name="connsiteY92" fmla="*/ 31196 h 3113085"/>
                <a:gd name="connsiteX93" fmla="*/ 1012808 w 3113086"/>
                <a:gd name="connsiteY93" fmla="*/ 965577 h 3113085"/>
                <a:gd name="connsiteX94" fmla="*/ 1018596 w 3113086"/>
                <a:gd name="connsiteY94" fmla="*/ 977907 h 3113085"/>
                <a:gd name="connsiteX95" fmla="*/ 1013813 w 3113086"/>
                <a:gd name="connsiteY95" fmla="*/ 955615 h 3113085"/>
                <a:gd name="connsiteX96" fmla="*/ 1632891 w 3113086"/>
                <a:gd name="connsiteY96" fmla="*/ 0 h 311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</a:cxnLst>
              <a:rect l="l" t="t" r="r" b="b"/>
              <a:pathLst>
                <a:path w="3113086" h="3113085">
                  <a:moveTo>
                    <a:pt x="1632891" y="0"/>
                  </a:moveTo>
                  <a:cubicBezTo>
                    <a:pt x="1368077" y="145514"/>
                    <a:pt x="1203464" y="412545"/>
                    <a:pt x="1181698" y="701140"/>
                  </a:cubicBezTo>
                  <a:lnTo>
                    <a:pt x="1182661" y="816257"/>
                  </a:lnTo>
                  <a:lnTo>
                    <a:pt x="1193240" y="746941"/>
                  </a:lnTo>
                  <a:cubicBezTo>
                    <a:pt x="1272472" y="359746"/>
                    <a:pt x="1615062" y="68483"/>
                    <a:pt x="2025679" y="68483"/>
                  </a:cubicBezTo>
                  <a:cubicBezTo>
                    <a:pt x="1683318" y="152503"/>
                    <a:pt x="1429885" y="431585"/>
                    <a:pt x="1371877" y="769941"/>
                  </a:cubicBezTo>
                  <a:lnTo>
                    <a:pt x="1370245" y="789165"/>
                  </a:lnTo>
                  <a:lnTo>
                    <a:pt x="1379516" y="760445"/>
                  </a:lnTo>
                  <a:cubicBezTo>
                    <a:pt x="1532442" y="357840"/>
                    <a:pt x="1968505" y="128530"/>
                    <a:pt x="2393461" y="242396"/>
                  </a:cubicBezTo>
                  <a:cubicBezTo>
                    <a:pt x="2041020" y="234944"/>
                    <a:pt x="1723991" y="438923"/>
                    <a:pt x="1580386" y="750736"/>
                  </a:cubicBezTo>
                  <a:lnTo>
                    <a:pt x="1570315" y="778629"/>
                  </a:lnTo>
                  <a:lnTo>
                    <a:pt x="1643556" y="676914"/>
                  </a:lnTo>
                  <a:cubicBezTo>
                    <a:pt x="1905770" y="381210"/>
                    <a:pt x="2348094" y="300264"/>
                    <a:pt x="2703699" y="505572"/>
                  </a:cubicBezTo>
                  <a:cubicBezTo>
                    <a:pt x="2365195" y="407155"/>
                    <a:pt x="2006175" y="522131"/>
                    <a:pt x="1786760" y="786152"/>
                  </a:cubicBezTo>
                  <a:lnTo>
                    <a:pt x="1761081" y="823026"/>
                  </a:lnTo>
                  <a:lnTo>
                    <a:pt x="1806751" y="781747"/>
                  </a:lnTo>
                  <a:cubicBezTo>
                    <a:pt x="2140492" y="509543"/>
                    <a:pt x="2632788" y="528986"/>
                    <a:pt x="2943878" y="840076"/>
                  </a:cubicBezTo>
                  <a:cubicBezTo>
                    <a:pt x="2642381" y="657401"/>
                    <a:pt x="2265836" y="675539"/>
                    <a:pt x="1985564" y="873774"/>
                  </a:cubicBezTo>
                  <a:lnTo>
                    <a:pt x="1964536" y="891511"/>
                  </a:lnTo>
                  <a:lnTo>
                    <a:pt x="1997387" y="874693"/>
                  </a:lnTo>
                  <a:cubicBezTo>
                    <a:pt x="2390207" y="698143"/>
                    <a:pt x="2860697" y="844340"/>
                    <a:pt x="3080670" y="1225345"/>
                  </a:cubicBezTo>
                  <a:cubicBezTo>
                    <a:pt x="2836726" y="970862"/>
                    <a:pt x="2468317" y="890924"/>
                    <a:pt x="2146288" y="1009865"/>
                  </a:cubicBezTo>
                  <a:lnTo>
                    <a:pt x="2121388" y="1021555"/>
                  </a:lnTo>
                  <a:lnTo>
                    <a:pt x="2157470" y="1013813"/>
                  </a:lnTo>
                  <a:cubicBezTo>
                    <a:pt x="2582599" y="944948"/>
                    <a:pt x="2999219" y="1207935"/>
                    <a:pt x="3113086" y="1632891"/>
                  </a:cubicBezTo>
                  <a:cubicBezTo>
                    <a:pt x="2943319" y="1323942"/>
                    <a:pt x="2608153" y="1151377"/>
                    <a:pt x="2266312" y="1182917"/>
                  </a:cubicBezTo>
                  <a:lnTo>
                    <a:pt x="2264486" y="1183244"/>
                  </a:lnTo>
                  <a:lnTo>
                    <a:pt x="2269988" y="1183522"/>
                  </a:lnTo>
                  <a:cubicBezTo>
                    <a:pt x="2698455" y="1227035"/>
                    <a:pt x="3032813" y="1588890"/>
                    <a:pt x="3032813" y="2028837"/>
                  </a:cubicBezTo>
                  <a:cubicBezTo>
                    <a:pt x="2948793" y="1686476"/>
                    <a:pt x="2669711" y="1433043"/>
                    <a:pt x="2331355" y="1375035"/>
                  </a:cubicBezTo>
                  <a:lnTo>
                    <a:pt x="2312136" y="1373403"/>
                  </a:lnTo>
                  <a:lnTo>
                    <a:pt x="2340852" y="1382673"/>
                  </a:lnTo>
                  <a:cubicBezTo>
                    <a:pt x="2743458" y="1535599"/>
                    <a:pt x="2972768" y="1971662"/>
                    <a:pt x="2858901" y="2396618"/>
                  </a:cubicBezTo>
                  <a:cubicBezTo>
                    <a:pt x="2866353" y="2044177"/>
                    <a:pt x="2662374" y="1727148"/>
                    <a:pt x="2350561" y="1583543"/>
                  </a:cubicBezTo>
                  <a:lnTo>
                    <a:pt x="2322669" y="1573472"/>
                  </a:lnTo>
                  <a:lnTo>
                    <a:pt x="2424383" y="1646714"/>
                  </a:lnTo>
                  <a:cubicBezTo>
                    <a:pt x="2720088" y="1908927"/>
                    <a:pt x="2801034" y="2351251"/>
                    <a:pt x="2595725" y="2706856"/>
                  </a:cubicBezTo>
                  <a:cubicBezTo>
                    <a:pt x="2680083" y="2416710"/>
                    <a:pt x="2607661" y="2111490"/>
                    <a:pt x="2418984" y="1892032"/>
                  </a:cubicBezTo>
                  <a:lnTo>
                    <a:pt x="2332035" y="1806526"/>
                  </a:lnTo>
                  <a:lnTo>
                    <a:pt x="2378730" y="1870042"/>
                  </a:lnTo>
                  <a:cubicBezTo>
                    <a:pt x="2596493" y="2199855"/>
                    <a:pt x="2560199" y="2648057"/>
                    <a:pt x="2269849" y="2938407"/>
                  </a:cubicBezTo>
                  <a:cubicBezTo>
                    <a:pt x="2452524" y="2636910"/>
                    <a:pt x="2434387" y="2260365"/>
                    <a:pt x="2236152" y="1980093"/>
                  </a:cubicBezTo>
                  <a:lnTo>
                    <a:pt x="2220059" y="1961014"/>
                  </a:lnTo>
                  <a:lnTo>
                    <a:pt x="2237172" y="1994442"/>
                  </a:lnTo>
                  <a:cubicBezTo>
                    <a:pt x="2413722" y="2387262"/>
                    <a:pt x="2267526" y="2857752"/>
                    <a:pt x="1886520" y="3077726"/>
                  </a:cubicBezTo>
                  <a:cubicBezTo>
                    <a:pt x="2141004" y="2833782"/>
                    <a:pt x="2220942" y="2465373"/>
                    <a:pt x="2102001" y="2143344"/>
                  </a:cubicBezTo>
                  <a:lnTo>
                    <a:pt x="2091393" y="2120746"/>
                  </a:lnTo>
                  <a:lnTo>
                    <a:pt x="2099272" y="2157468"/>
                  </a:lnTo>
                  <a:cubicBezTo>
                    <a:pt x="2168137" y="2582598"/>
                    <a:pt x="1905150" y="2999217"/>
                    <a:pt x="1480194" y="3113085"/>
                  </a:cubicBezTo>
                  <a:cubicBezTo>
                    <a:pt x="1789144" y="2943318"/>
                    <a:pt x="1961709" y="2608152"/>
                    <a:pt x="1930169" y="2266311"/>
                  </a:cubicBezTo>
                  <a:lnTo>
                    <a:pt x="1920771" y="2213807"/>
                  </a:lnTo>
                  <a:lnTo>
                    <a:pt x="1917775" y="2273147"/>
                  </a:lnTo>
                  <a:cubicBezTo>
                    <a:pt x="1874262" y="2701614"/>
                    <a:pt x="1512407" y="3035972"/>
                    <a:pt x="1072460" y="3035972"/>
                  </a:cubicBezTo>
                  <a:cubicBezTo>
                    <a:pt x="1414821" y="2951952"/>
                    <a:pt x="1668254" y="2672870"/>
                    <a:pt x="1726262" y="2334514"/>
                  </a:cubicBezTo>
                  <a:lnTo>
                    <a:pt x="1727894" y="2315298"/>
                  </a:lnTo>
                  <a:lnTo>
                    <a:pt x="1718625" y="2344010"/>
                  </a:lnTo>
                  <a:cubicBezTo>
                    <a:pt x="1565699" y="2746616"/>
                    <a:pt x="1129636" y="2975926"/>
                    <a:pt x="704680" y="2862059"/>
                  </a:cubicBezTo>
                  <a:cubicBezTo>
                    <a:pt x="1057121" y="2869511"/>
                    <a:pt x="1374150" y="2665532"/>
                    <a:pt x="1517755" y="2353719"/>
                  </a:cubicBezTo>
                  <a:lnTo>
                    <a:pt x="1527826" y="2325828"/>
                  </a:lnTo>
                  <a:lnTo>
                    <a:pt x="1454584" y="2427542"/>
                  </a:lnTo>
                  <a:cubicBezTo>
                    <a:pt x="1192370" y="2723246"/>
                    <a:pt x="750047" y="2804192"/>
                    <a:pt x="394442" y="2598884"/>
                  </a:cubicBezTo>
                  <a:cubicBezTo>
                    <a:pt x="684588" y="2683241"/>
                    <a:pt x="989807" y="2610820"/>
                    <a:pt x="1209265" y="2422143"/>
                  </a:cubicBezTo>
                  <a:lnTo>
                    <a:pt x="1302881" y="2326947"/>
                  </a:lnTo>
                  <a:lnTo>
                    <a:pt x="1239884" y="2373261"/>
                  </a:lnTo>
                  <a:cubicBezTo>
                    <a:pt x="910071" y="2591024"/>
                    <a:pt x="461869" y="2554730"/>
                    <a:pt x="171519" y="2264380"/>
                  </a:cubicBezTo>
                  <a:cubicBezTo>
                    <a:pt x="473016" y="2447054"/>
                    <a:pt x="849560" y="2428917"/>
                    <a:pt x="1129832" y="2230682"/>
                  </a:cubicBezTo>
                  <a:lnTo>
                    <a:pt x="1138291" y="2223547"/>
                  </a:lnTo>
                  <a:lnTo>
                    <a:pt x="1117424" y="2234230"/>
                  </a:lnTo>
                  <a:cubicBezTo>
                    <a:pt x="724603" y="2410780"/>
                    <a:pt x="254114" y="2264583"/>
                    <a:pt x="34140" y="1883578"/>
                  </a:cubicBezTo>
                  <a:cubicBezTo>
                    <a:pt x="278084" y="2138061"/>
                    <a:pt x="646493" y="2217999"/>
                    <a:pt x="968521" y="2099058"/>
                  </a:cubicBezTo>
                  <a:lnTo>
                    <a:pt x="978540" y="2094354"/>
                  </a:lnTo>
                  <a:lnTo>
                    <a:pt x="955616" y="2099273"/>
                  </a:lnTo>
                  <a:cubicBezTo>
                    <a:pt x="530487" y="2168138"/>
                    <a:pt x="113867" y="1905151"/>
                    <a:pt x="0" y="1480195"/>
                  </a:cubicBezTo>
                  <a:cubicBezTo>
                    <a:pt x="169767" y="1789144"/>
                    <a:pt x="504933" y="1961709"/>
                    <a:pt x="846773" y="1930168"/>
                  </a:cubicBezTo>
                  <a:lnTo>
                    <a:pt x="882920" y="1923699"/>
                  </a:lnTo>
                  <a:lnTo>
                    <a:pt x="828149" y="1920933"/>
                  </a:lnTo>
                  <a:cubicBezTo>
                    <a:pt x="399682" y="1877420"/>
                    <a:pt x="65324" y="1515565"/>
                    <a:pt x="65324" y="1075618"/>
                  </a:cubicBezTo>
                  <a:cubicBezTo>
                    <a:pt x="149344" y="1417979"/>
                    <a:pt x="428426" y="1671412"/>
                    <a:pt x="766782" y="1729420"/>
                  </a:cubicBezTo>
                  <a:lnTo>
                    <a:pt x="786003" y="1731052"/>
                  </a:lnTo>
                  <a:lnTo>
                    <a:pt x="757287" y="1721782"/>
                  </a:lnTo>
                  <a:cubicBezTo>
                    <a:pt x="354681" y="1568856"/>
                    <a:pt x="125371" y="1132793"/>
                    <a:pt x="239238" y="707837"/>
                  </a:cubicBezTo>
                  <a:cubicBezTo>
                    <a:pt x="231786" y="1060278"/>
                    <a:pt x="435765" y="1377307"/>
                    <a:pt x="747578" y="1520912"/>
                  </a:cubicBezTo>
                  <a:lnTo>
                    <a:pt x="775470" y="1530983"/>
                  </a:lnTo>
                  <a:lnTo>
                    <a:pt x="673756" y="1457741"/>
                  </a:lnTo>
                  <a:cubicBezTo>
                    <a:pt x="378051" y="1195528"/>
                    <a:pt x="297105" y="753204"/>
                    <a:pt x="502414" y="397599"/>
                  </a:cubicBezTo>
                  <a:cubicBezTo>
                    <a:pt x="403997" y="736103"/>
                    <a:pt x="518973" y="1095123"/>
                    <a:pt x="782993" y="1314538"/>
                  </a:cubicBezTo>
                  <a:lnTo>
                    <a:pt x="822107" y="1341776"/>
                  </a:lnTo>
                  <a:lnTo>
                    <a:pt x="787217" y="1303175"/>
                  </a:lnTo>
                  <a:cubicBezTo>
                    <a:pt x="515013" y="969434"/>
                    <a:pt x="534456" y="477138"/>
                    <a:pt x="845546" y="166048"/>
                  </a:cubicBezTo>
                  <a:cubicBezTo>
                    <a:pt x="662871" y="467545"/>
                    <a:pt x="681008" y="844089"/>
                    <a:pt x="879243" y="1124362"/>
                  </a:cubicBezTo>
                  <a:lnTo>
                    <a:pt x="888028" y="1134777"/>
                  </a:lnTo>
                  <a:lnTo>
                    <a:pt x="877637" y="1114479"/>
                  </a:lnTo>
                  <a:cubicBezTo>
                    <a:pt x="701087" y="721659"/>
                    <a:pt x="847283" y="251170"/>
                    <a:pt x="1228289" y="31196"/>
                  </a:cubicBezTo>
                  <a:cubicBezTo>
                    <a:pt x="973805" y="275140"/>
                    <a:pt x="893867" y="643548"/>
                    <a:pt x="1012808" y="965577"/>
                  </a:cubicBezTo>
                  <a:lnTo>
                    <a:pt x="1018596" y="977907"/>
                  </a:lnTo>
                  <a:lnTo>
                    <a:pt x="1013813" y="955615"/>
                  </a:lnTo>
                  <a:cubicBezTo>
                    <a:pt x="944948" y="530486"/>
                    <a:pt x="1207935" y="113866"/>
                    <a:pt x="1632891" y="0"/>
                  </a:cubicBezTo>
                  <a:close/>
                </a:path>
              </a:pathLst>
            </a:custGeom>
            <a:gradFill flip="none" rotWithShape="1">
              <a:gsLst>
                <a:gs pos="80000">
                  <a:schemeClr val="tx1"/>
                </a:gs>
                <a:gs pos="0">
                  <a:schemeClr val="tx1"/>
                </a:gs>
                <a:gs pos="4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F0E11D06-7BF0-4519-83B0-5685D71C9BC6}"/>
                </a:ext>
              </a:extLst>
            </p:cNvPr>
            <p:cNvGrpSpPr/>
            <p:nvPr/>
          </p:nvGrpSpPr>
          <p:grpSpPr>
            <a:xfrm>
              <a:off x="355873" y="1528514"/>
              <a:ext cx="1610950" cy="1110818"/>
              <a:chOff x="355873" y="1528514"/>
              <a:chExt cx="1610950" cy="1110818"/>
            </a:xfrm>
          </p:grpSpPr>
          <p:sp>
            <p:nvSpPr>
              <p:cNvPr id="85" name="楕円 84">
                <a:extLst>
                  <a:ext uri="{FF2B5EF4-FFF2-40B4-BE49-F238E27FC236}">
                    <a16:creationId xmlns:a16="http://schemas.microsoft.com/office/drawing/2014/main" id="{93B18CD9-3B4A-4484-953A-31C1063D901F}"/>
                  </a:ext>
                </a:extLst>
              </p:cNvPr>
              <p:cNvSpPr/>
              <p:nvPr/>
            </p:nvSpPr>
            <p:spPr>
              <a:xfrm rot="1800000">
                <a:off x="355873" y="1528514"/>
                <a:ext cx="561382" cy="160776"/>
              </a:xfrm>
              <a:prstGeom prst="ellipse">
                <a:avLst/>
              </a:pr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楕円 85">
                <a:extLst>
                  <a:ext uri="{FF2B5EF4-FFF2-40B4-BE49-F238E27FC236}">
                    <a16:creationId xmlns:a16="http://schemas.microsoft.com/office/drawing/2014/main" id="{6640B4E0-2C99-4E1C-A6F6-BBFEE4360AED}"/>
                  </a:ext>
                </a:extLst>
              </p:cNvPr>
              <p:cNvSpPr/>
              <p:nvPr/>
            </p:nvSpPr>
            <p:spPr>
              <a:xfrm rot="19800000" flipH="1">
                <a:off x="1405441" y="1528514"/>
                <a:ext cx="561382" cy="160776"/>
              </a:xfrm>
              <a:prstGeom prst="ellipse">
                <a:avLst/>
              </a:pr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楕円 86">
                <a:extLst>
                  <a:ext uri="{FF2B5EF4-FFF2-40B4-BE49-F238E27FC236}">
                    <a16:creationId xmlns:a16="http://schemas.microsoft.com/office/drawing/2014/main" id="{8BAC8A8E-EE6E-4DE8-A12D-3185DE235536}"/>
                  </a:ext>
                </a:extLst>
              </p:cNvPr>
              <p:cNvSpPr/>
              <p:nvPr/>
            </p:nvSpPr>
            <p:spPr>
              <a:xfrm>
                <a:off x="895114" y="1858496"/>
                <a:ext cx="532470" cy="780836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/>
                  </a:gs>
                  <a:gs pos="100000">
                    <a:srgbClr val="FF0000"/>
                  </a:gs>
                  <a:gs pos="6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8EF37C52-F1E1-4E39-A150-A23105204C08}"/>
              </a:ext>
            </a:extLst>
          </p:cNvPr>
          <p:cNvGrpSpPr/>
          <p:nvPr/>
        </p:nvGrpSpPr>
        <p:grpSpPr>
          <a:xfrm>
            <a:off x="3714118" y="966709"/>
            <a:ext cx="2477763" cy="2477761"/>
            <a:chOff x="3182924" y="319009"/>
            <a:chExt cx="3104778" cy="3104776"/>
          </a:xfrm>
        </p:grpSpPr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CC67803F-01BB-44C4-9043-925E35021845}"/>
                </a:ext>
              </a:extLst>
            </p:cNvPr>
            <p:cNvSpPr/>
            <p:nvPr/>
          </p:nvSpPr>
          <p:spPr>
            <a:xfrm>
              <a:off x="3182924" y="319009"/>
              <a:ext cx="3104778" cy="3104776"/>
            </a:xfrm>
            <a:custGeom>
              <a:avLst/>
              <a:gdLst>
                <a:gd name="connsiteX0" fmla="*/ 1415475 w 3104778"/>
                <a:gd name="connsiteY0" fmla="*/ 0 h 3104776"/>
                <a:gd name="connsiteX1" fmla="*/ 1279193 w 3104778"/>
                <a:gd name="connsiteY1" fmla="*/ 466109 h 3104776"/>
                <a:gd name="connsiteX2" fmla="*/ 1279183 w 3104778"/>
                <a:gd name="connsiteY2" fmla="*/ 508624 h 3104776"/>
                <a:gd name="connsiteX3" fmla="*/ 1316422 w 3104778"/>
                <a:gd name="connsiteY3" fmla="*/ 440016 h 3104776"/>
                <a:gd name="connsiteX4" fmla="*/ 2021008 w 3104778"/>
                <a:gd name="connsiteY4" fmla="*/ 65390 h 3104776"/>
                <a:gd name="connsiteX5" fmla="*/ 1714434 w 3104778"/>
                <a:gd name="connsiteY5" fmla="*/ 442009 h 3104776"/>
                <a:gd name="connsiteX6" fmla="*/ 1698790 w 3104778"/>
                <a:gd name="connsiteY6" fmla="*/ 479110 h 3104776"/>
                <a:gd name="connsiteX7" fmla="*/ 1751452 w 3104778"/>
                <a:gd name="connsiteY7" fmla="*/ 435921 h 3104776"/>
                <a:gd name="connsiteX8" fmla="*/ 2545289 w 3104778"/>
                <a:gd name="connsiteY8" fmla="*/ 354618 h 3104776"/>
                <a:gd name="connsiteX9" fmla="*/ 2119335 w 3104778"/>
                <a:gd name="connsiteY9" fmla="*/ 587841 h 3104776"/>
                <a:gd name="connsiteX10" fmla="*/ 2077371 w 3104778"/>
                <a:gd name="connsiteY10" fmla="*/ 629784 h 3104776"/>
                <a:gd name="connsiteX11" fmla="*/ 2096455 w 3104778"/>
                <a:gd name="connsiteY11" fmla="*/ 623109 h 3104776"/>
                <a:gd name="connsiteX12" fmla="*/ 2939207 w 3104778"/>
                <a:gd name="connsiteY12" fmla="*/ 836983 h 3104776"/>
                <a:gd name="connsiteX13" fmla="*/ 2456117 w 3104778"/>
                <a:gd name="connsiteY13" fmla="*/ 886511 h 3104776"/>
                <a:gd name="connsiteX14" fmla="*/ 2418819 w 3104778"/>
                <a:gd name="connsiteY14" fmla="*/ 901685 h 3104776"/>
                <a:gd name="connsiteX15" fmla="*/ 2485961 w 3104778"/>
                <a:gd name="connsiteY15" fmla="*/ 911638 h 3104776"/>
                <a:gd name="connsiteX16" fmla="*/ 3104778 w 3104778"/>
                <a:gd name="connsiteY16" fmla="*/ 1415475 h 3104776"/>
                <a:gd name="connsiteX17" fmla="*/ 2638669 w 3104778"/>
                <a:gd name="connsiteY17" fmla="*/ 1279194 h 3104776"/>
                <a:gd name="connsiteX18" fmla="*/ 2576175 w 3104778"/>
                <a:gd name="connsiteY18" fmla="*/ 1279177 h 3104776"/>
                <a:gd name="connsiteX19" fmla="*/ 2653517 w 3104778"/>
                <a:gd name="connsiteY19" fmla="*/ 1321158 h 3104776"/>
                <a:gd name="connsiteX20" fmla="*/ 3028142 w 3104778"/>
                <a:gd name="connsiteY20" fmla="*/ 2025744 h 3104776"/>
                <a:gd name="connsiteX21" fmla="*/ 2651524 w 3104778"/>
                <a:gd name="connsiteY21" fmla="*/ 1719170 h 3104776"/>
                <a:gd name="connsiteX22" fmla="*/ 2614420 w 3104778"/>
                <a:gd name="connsiteY22" fmla="*/ 1703525 h 3104776"/>
                <a:gd name="connsiteX23" fmla="*/ 2657611 w 3104778"/>
                <a:gd name="connsiteY23" fmla="*/ 1756189 h 3104776"/>
                <a:gd name="connsiteX24" fmla="*/ 2738914 w 3104778"/>
                <a:gd name="connsiteY24" fmla="*/ 2550026 h 3104776"/>
                <a:gd name="connsiteX25" fmla="*/ 2505691 w 3104778"/>
                <a:gd name="connsiteY25" fmla="*/ 2124072 h 3104776"/>
                <a:gd name="connsiteX26" fmla="*/ 2480623 w 3104778"/>
                <a:gd name="connsiteY26" fmla="*/ 2098991 h 3104776"/>
                <a:gd name="connsiteX27" fmla="*/ 2498496 w 3104778"/>
                <a:gd name="connsiteY27" fmla="*/ 2172196 h 3104776"/>
                <a:gd name="connsiteX28" fmla="*/ 2265178 w 3104778"/>
                <a:gd name="connsiteY28" fmla="*/ 2935314 h 3104776"/>
                <a:gd name="connsiteX29" fmla="*/ 2215649 w 3104778"/>
                <a:gd name="connsiteY29" fmla="*/ 2452224 h 3104776"/>
                <a:gd name="connsiteX30" fmla="*/ 2202816 w 3104778"/>
                <a:gd name="connsiteY30" fmla="*/ 2420679 h 3104776"/>
                <a:gd name="connsiteX31" fmla="*/ 2193140 w 3104778"/>
                <a:gd name="connsiteY31" fmla="*/ 2485960 h 3104776"/>
                <a:gd name="connsiteX32" fmla="*/ 1689303 w 3104778"/>
                <a:gd name="connsiteY32" fmla="*/ 3104776 h 3104776"/>
                <a:gd name="connsiteX33" fmla="*/ 1825584 w 3104778"/>
                <a:gd name="connsiteY33" fmla="*/ 2638668 h 3104776"/>
                <a:gd name="connsiteX34" fmla="*/ 1825603 w 3104778"/>
                <a:gd name="connsiteY34" fmla="*/ 2560188 h 3104776"/>
                <a:gd name="connsiteX35" fmla="*/ 1772375 w 3104778"/>
                <a:gd name="connsiteY35" fmla="*/ 2658253 h 3104776"/>
                <a:gd name="connsiteX36" fmla="*/ 1067789 w 3104778"/>
                <a:gd name="connsiteY36" fmla="*/ 3032879 h 3104776"/>
                <a:gd name="connsiteX37" fmla="*/ 1374363 w 3104778"/>
                <a:gd name="connsiteY37" fmla="*/ 2656261 h 3104776"/>
                <a:gd name="connsiteX38" fmla="*/ 1390008 w 3104778"/>
                <a:gd name="connsiteY38" fmla="*/ 2619157 h 3104776"/>
                <a:gd name="connsiteX39" fmla="*/ 1337343 w 3104778"/>
                <a:gd name="connsiteY39" fmla="*/ 2662349 h 3104776"/>
                <a:gd name="connsiteX40" fmla="*/ 543506 w 3104778"/>
                <a:gd name="connsiteY40" fmla="*/ 2743652 h 3104776"/>
                <a:gd name="connsiteX41" fmla="*/ 969459 w 3104778"/>
                <a:gd name="connsiteY41" fmla="*/ 2510429 h 3104776"/>
                <a:gd name="connsiteX42" fmla="*/ 1003176 w 3104778"/>
                <a:gd name="connsiteY42" fmla="*/ 2476729 h 3104776"/>
                <a:gd name="connsiteX43" fmla="*/ 929965 w 3104778"/>
                <a:gd name="connsiteY43" fmla="*/ 2494604 h 3104776"/>
                <a:gd name="connsiteX44" fmla="*/ 166847 w 3104778"/>
                <a:gd name="connsiteY44" fmla="*/ 2261287 h 3104776"/>
                <a:gd name="connsiteX45" fmla="*/ 649937 w 3104778"/>
                <a:gd name="connsiteY45" fmla="*/ 2211758 h 3104776"/>
                <a:gd name="connsiteX46" fmla="*/ 675170 w 3104778"/>
                <a:gd name="connsiteY46" fmla="*/ 2201493 h 3104776"/>
                <a:gd name="connsiteX47" fmla="*/ 618817 w 3104778"/>
                <a:gd name="connsiteY47" fmla="*/ 2193140 h 3104776"/>
                <a:gd name="connsiteX48" fmla="*/ 0 w 3104778"/>
                <a:gd name="connsiteY48" fmla="*/ 1689303 h 3104776"/>
                <a:gd name="connsiteX49" fmla="*/ 466108 w 3104778"/>
                <a:gd name="connsiteY49" fmla="*/ 1825584 h 3104776"/>
                <a:gd name="connsiteX50" fmla="*/ 524610 w 3104778"/>
                <a:gd name="connsiteY50" fmla="*/ 1825599 h 3104776"/>
                <a:gd name="connsiteX51" fmla="*/ 435278 w 3104778"/>
                <a:gd name="connsiteY51" fmla="*/ 1777111 h 3104776"/>
                <a:gd name="connsiteX52" fmla="*/ 60652 w 3104778"/>
                <a:gd name="connsiteY52" fmla="*/ 1072524 h 3104776"/>
                <a:gd name="connsiteX53" fmla="*/ 437271 w 3104778"/>
                <a:gd name="connsiteY53" fmla="*/ 1379099 h 3104776"/>
                <a:gd name="connsiteX54" fmla="*/ 474372 w 3104778"/>
                <a:gd name="connsiteY54" fmla="*/ 1394743 h 3104776"/>
                <a:gd name="connsiteX55" fmla="*/ 431181 w 3104778"/>
                <a:gd name="connsiteY55" fmla="*/ 1342080 h 3104776"/>
                <a:gd name="connsiteX56" fmla="*/ 349878 w 3104778"/>
                <a:gd name="connsiteY56" fmla="*/ 548244 h 3104776"/>
                <a:gd name="connsiteX57" fmla="*/ 583101 w 3104778"/>
                <a:gd name="connsiteY57" fmla="*/ 974196 h 3104776"/>
                <a:gd name="connsiteX58" fmla="*/ 633678 w 3104778"/>
                <a:gd name="connsiteY58" fmla="*/ 1024798 h 3104776"/>
                <a:gd name="connsiteX59" fmla="*/ 627000 w 3104778"/>
                <a:gd name="connsiteY59" fmla="*/ 1005706 h 3104776"/>
                <a:gd name="connsiteX60" fmla="*/ 840874 w 3104778"/>
                <a:gd name="connsiteY60" fmla="*/ 162955 h 3104776"/>
                <a:gd name="connsiteX61" fmla="*/ 890403 w 3104778"/>
                <a:gd name="connsiteY61" fmla="*/ 646045 h 3104776"/>
                <a:gd name="connsiteX62" fmla="*/ 903008 w 3104778"/>
                <a:gd name="connsiteY62" fmla="*/ 677031 h 3104776"/>
                <a:gd name="connsiteX63" fmla="*/ 911637 w 3104778"/>
                <a:gd name="connsiteY63" fmla="*/ 618817 h 3104776"/>
                <a:gd name="connsiteX64" fmla="*/ 1415475 w 3104778"/>
                <a:gd name="connsiteY64" fmla="*/ 0 h 3104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3104778" h="3104776">
                  <a:moveTo>
                    <a:pt x="1415475" y="0"/>
                  </a:moveTo>
                  <a:cubicBezTo>
                    <a:pt x="1334039" y="144841"/>
                    <a:pt x="1288371" y="304439"/>
                    <a:pt x="1279193" y="466109"/>
                  </a:cubicBezTo>
                  <a:lnTo>
                    <a:pt x="1279183" y="508624"/>
                  </a:lnTo>
                  <a:lnTo>
                    <a:pt x="1316422" y="440016"/>
                  </a:lnTo>
                  <a:cubicBezTo>
                    <a:pt x="1469120" y="213994"/>
                    <a:pt x="1727710" y="65390"/>
                    <a:pt x="2021008" y="65390"/>
                  </a:cubicBezTo>
                  <a:cubicBezTo>
                    <a:pt x="1889721" y="167245"/>
                    <a:pt x="1785667" y="296588"/>
                    <a:pt x="1714434" y="442009"/>
                  </a:cubicBezTo>
                  <a:lnTo>
                    <a:pt x="1698790" y="479110"/>
                  </a:lnTo>
                  <a:lnTo>
                    <a:pt x="1751452" y="435921"/>
                  </a:lnTo>
                  <a:cubicBezTo>
                    <a:pt x="1978103" y="284158"/>
                    <a:pt x="2273639" y="244027"/>
                    <a:pt x="2545289" y="354618"/>
                  </a:cubicBezTo>
                  <a:cubicBezTo>
                    <a:pt x="2385287" y="399452"/>
                    <a:pt x="2240143" y="480013"/>
                    <a:pt x="2119335" y="587841"/>
                  </a:cubicBezTo>
                  <a:lnTo>
                    <a:pt x="2077371" y="629784"/>
                  </a:lnTo>
                  <a:lnTo>
                    <a:pt x="2096455" y="623109"/>
                  </a:lnTo>
                  <a:cubicBezTo>
                    <a:pt x="2385493" y="537559"/>
                    <a:pt x="2711075" y="608851"/>
                    <a:pt x="2939207" y="836983"/>
                  </a:cubicBezTo>
                  <a:cubicBezTo>
                    <a:pt x="2774351" y="816171"/>
                    <a:pt x="2609314" y="834053"/>
                    <a:pt x="2456117" y="886511"/>
                  </a:cubicBezTo>
                  <a:lnTo>
                    <a:pt x="2418819" y="901685"/>
                  </a:lnTo>
                  <a:lnTo>
                    <a:pt x="2485961" y="911638"/>
                  </a:lnTo>
                  <a:cubicBezTo>
                    <a:pt x="2753540" y="964590"/>
                    <a:pt x="2990892" y="1145190"/>
                    <a:pt x="3104778" y="1415475"/>
                  </a:cubicBezTo>
                  <a:cubicBezTo>
                    <a:pt x="2959936" y="1334038"/>
                    <a:pt x="2800338" y="1288371"/>
                    <a:pt x="2638669" y="1279194"/>
                  </a:cubicBezTo>
                  <a:lnTo>
                    <a:pt x="2576175" y="1279177"/>
                  </a:lnTo>
                  <a:lnTo>
                    <a:pt x="2653517" y="1321158"/>
                  </a:lnTo>
                  <a:cubicBezTo>
                    <a:pt x="2879539" y="1473856"/>
                    <a:pt x="3028142" y="1732446"/>
                    <a:pt x="3028142" y="2025744"/>
                  </a:cubicBezTo>
                  <a:cubicBezTo>
                    <a:pt x="2926287" y="1894457"/>
                    <a:pt x="2796944" y="1790403"/>
                    <a:pt x="2651524" y="1719170"/>
                  </a:cubicBezTo>
                  <a:lnTo>
                    <a:pt x="2614420" y="1703525"/>
                  </a:lnTo>
                  <a:lnTo>
                    <a:pt x="2657611" y="1756189"/>
                  </a:lnTo>
                  <a:cubicBezTo>
                    <a:pt x="2809374" y="1982840"/>
                    <a:pt x="2849505" y="2278376"/>
                    <a:pt x="2738914" y="2550026"/>
                  </a:cubicBezTo>
                  <a:cubicBezTo>
                    <a:pt x="2694080" y="2390024"/>
                    <a:pt x="2613519" y="2244879"/>
                    <a:pt x="2505691" y="2124072"/>
                  </a:cubicBezTo>
                  <a:lnTo>
                    <a:pt x="2480623" y="2098991"/>
                  </a:lnTo>
                  <a:lnTo>
                    <a:pt x="2498496" y="2172196"/>
                  </a:lnTo>
                  <a:cubicBezTo>
                    <a:pt x="2550344" y="2439992"/>
                    <a:pt x="2472571" y="2727921"/>
                    <a:pt x="2265178" y="2935314"/>
                  </a:cubicBezTo>
                  <a:cubicBezTo>
                    <a:pt x="2285989" y="2770458"/>
                    <a:pt x="2268108" y="2605421"/>
                    <a:pt x="2215649" y="2452224"/>
                  </a:cubicBezTo>
                  <a:lnTo>
                    <a:pt x="2202816" y="2420679"/>
                  </a:lnTo>
                  <a:lnTo>
                    <a:pt x="2193140" y="2485960"/>
                  </a:lnTo>
                  <a:cubicBezTo>
                    <a:pt x="2140186" y="2753538"/>
                    <a:pt x="1959587" y="2990890"/>
                    <a:pt x="1689303" y="3104776"/>
                  </a:cubicBezTo>
                  <a:cubicBezTo>
                    <a:pt x="1770738" y="2959935"/>
                    <a:pt x="1816406" y="2800338"/>
                    <a:pt x="1825584" y="2638668"/>
                  </a:cubicBezTo>
                  <a:lnTo>
                    <a:pt x="1825603" y="2560188"/>
                  </a:lnTo>
                  <a:lnTo>
                    <a:pt x="1772375" y="2658253"/>
                  </a:lnTo>
                  <a:cubicBezTo>
                    <a:pt x="1619678" y="2884276"/>
                    <a:pt x="1361087" y="3032879"/>
                    <a:pt x="1067789" y="3032879"/>
                  </a:cubicBezTo>
                  <a:cubicBezTo>
                    <a:pt x="1199076" y="2931024"/>
                    <a:pt x="1303131" y="2801681"/>
                    <a:pt x="1374363" y="2656261"/>
                  </a:cubicBezTo>
                  <a:lnTo>
                    <a:pt x="1390008" y="2619157"/>
                  </a:lnTo>
                  <a:lnTo>
                    <a:pt x="1337343" y="2662349"/>
                  </a:lnTo>
                  <a:cubicBezTo>
                    <a:pt x="1110692" y="2814112"/>
                    <a:pt x="815155" y="2854243"/>
                    <a:pt x="543506" y="2743652"/>
                  </a:cubicBezTo>
                  <a:cubicBezTo>
                    <a:pt x="703508" y="2698818"/>
                    <a:pt x="848652" y="2618257"/>
                    <a:pt x="969459" y="2510429"/>
                  </a:cubicBezTo>
                  <a:lnTo>
                    <a:pt x="1003176" y="2476729"/>
                  </a:lnTo>
                  <a:lnTo>
                    <a:pt x="929965" y="2494604"/>
                  </a:lnTo>
                  <a:cubicBezTo>
                    <a:pt x="662170" y="2546452"/>
                    <a:pt x="374240" y="2468680"/>
                    <a:pt x="166847" y="2261287"/>
                  </a:cubicBezTo>
                  <a:cubicBezTo>
                    <a:pt x="331703" y="2282098"/>
                    <a:pt x="496740" y="2264217"/>
                    <a:pt x="649937" y="2211758"/>
                  </a:cubicBezTo>
                  <a:lnTo>
                    <a:pt x="675170" y="2201493"/>
                  </a:lnTo>
                  <a:lnTo>
                    <a:pt x="618817" y="2193140"/>
                  </a:lnTo>
                  <a:cubicBezTo>
                    <a:pt x="351238" y="2140187"/>
                    <a:pt x="113886" y="1959588"/>
                    <a:pt x="0" y="1689303"/>
                  </a:cubicBezTo>
                  <a:cubicBezTo>
                    <a:pt x="144841" y="1770739"/>
                    <a:pt x="304439" y="1816406"/>
                    <a:pt x="466108" y="1825584"/>
                  </a:cubicBezTo>
                  <a:lnTo>
                    <a:pt x="524610" y="1825599"/>
                  </a:lnTo>
                  <a:lnTo>
                    <a:pt x="435278" y="1777111"/>
                  </a:lnTo>
                  <a:cubicBezTo>
                    <a:pt x="209256" y="1624413"/>
                    <a:pt x="60652" y="1365823"/>
                    <a:pt x="60652" y="1072524"/>
                  </a:cubicBezTo>
                  <a:cubicBezTo>
                    <a:pt x="162507" y="1203811"/>
                    <a:pt x="291850" y="1307866"/>
                    <a:pt x="437271" y="1379099"/>
                  </a:cubicBezTo>
                  <a:lnTo>
                    <a:pt x="474372" y="1394743"/>
                  </a:lnTo>
                  <a:lnTo>
                    <a:pt x="431181" y="1342080"/>
                  </a:lnTo>
                  <a:cubicBezTo>
                    <a:pt x="279418" y="1115428"/>
                    <a:pt x="239287" y="819892"/>
                    <a:pt x="349878" y="548244"/>
                  </a:cubicBezTo>
                  <a:cubicBezTo>
                    <a:pt x="394712" y="708245"/>
                    <a:pt x="475274" y="853389"/>
                    <a:pt x="583101" y="974196"/>
                  </a:cubicBezTo>
                  <a:lnTo>
                    <a:pt x="633678" y="1024798"/>
                  </a:lnTo>
                  <a:lnTo>
                    <a:pt x="627000" y="1005706"/>
                  </a:lnTo>
                  <a:cubicBezTo>
                    <a:pt x="541450" y="716669"/>
                    <a:pt x="612742" y="391086"/>
                    <a:pt x="840874" y="162955"/>
                  </a:cubicBezTo>
                  <a:cubicBezTo>
                    <a:pt x="820063" y="327812"/>
                    <a:pt x="837944" y="492849"/>
                    <a:pt x="890403" y="646045"/>
                  </a:cubicBezTo>
                  <a:lnTo>
                    <a:pt x="903008" y="677031"/>
                  </a:lnTo>
                  <a:lnTo>
                    <a:pt x="911637" y="618817"/>
                  </a:lnTo>
                  <a:cubicBezTo>
                    <a:pt x="964590" y="351237"/>
                    <a:pt x="1145190" y="113886"/>
                    <a:pt x="1415475" y="0"/>
                  </a:cubicBezTo>
                  <a:close/>
                </a:path>
              </a:pathLst>
            </a:custGeom>
            <a:gradFill flip="none" rotWithShape="1">
              <a:gsLst>
                <a:gs pos="80000">
                  <a:schemeClr val="tx1"/>
                </a:gs>
                <a:gs pos="0">
                  <a:schemeClr val="tx1"/>
                </a:gs>
                <a:gs pos="4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8F579EB6-35E1-452A-9A97-15C98E1FB436}"/>
                </a:ext>
              </a:extLst>
            </p:cNvPr>
            <p:cNvGrpSpPr/>
            <p:nvPr/>
          </p:nvGrpSpPr>
          <p:grpSpPr>
            <a:xfrm>
              <a:off x="3929838" y="1528514"/>
              <a:ext cx="1610950" cy="1110818"/>
              <a:chOff x="355873" y="1528514"/>
              <a:chExt cx="1610950" cy="1110818"/>
            </a:xfrm>
          </p:grpSpPr>
          <p:sp>
            <p:nvSpPr>
              <p:cNvPr id="19" name="楕円 18">
                <a:extLst>
                  <a:ext uri="{FF2B5EF4-FFF2-40B4-BE49-F238E27FC236}">
                    <a16:creationId xmlns:a16="http://schemas.microsoft.com/office/drawing/2014/main" id="{6691B82A-5911-4E10-9ADC-72B5C1D43C73}"/>
                  </a:ext>
                </a:extLst>
              </p:cNvPr>
              <p:cNvSpPr/>
              <p:nvPr/>
            </p:nvSpPr>
            <p:spPr>
              <a:xfrm rot="1800000">
                <a:off x="355873" y="1528514"/>
                <a:ext cx="561382" cy="160776"/>
              </a:xfrm>
              <a:prstGeom prst="ellipse">
                <a:avLst/>
              </a:pr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楕円 19">
                <a:extLst>
                  <a:ext uri="{FF2B5EF4-FFF2-40B4-BE49-F238E27FC236}">
                    <a16:creationId xmlns:a16="http://schemas.microsoft.com/office/drawing/2014/main" id="{C6FA4625-8A8C-4C90-93E5-C150B76C003D}"/>
                  </a:ext>
                </a:extLst>
              </p:cNvPr>
              <p:cNvSpPr/>
              <p:nvPr/>
            </p:nvSpPr>
            <p:spPr>
              <a:xfrm rot="19800000" flipH="1">
                <a:off x="1405441" y="1528514"/>
                <a:ext cx="561382" cy="160776"/>
              </a:xfrm>
              <a:prstGeom prst="ellipse">
                <a:avLst/>
              </a:pr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楕円 20">
                <a:extLst>
                  <a:ext uri="{FF2B5EF4-FFF2-40B4-BE49-F238E27FC236}">
                    <a16:creationId xmlns:a16="http://schemas.microsoft.com/office/drawing/2014/main" id="{A022CB7B-6DA5-4730-B2C5-852A50243E55}"/>
                  </a:ext>
                </a:extLst>
              </p:cNvPr>
              <p:cNvSpPr/>
              <p:nvPr/>
            </p:nvSpPr>
            <p:spPr>
              <a:xfrm>
                <a:off x="895114" y="1858496"/>
                <a:ext cx="532470" cy="780836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/>
                  </a:gs>
                  <a:gs pos="100000">
                    <a:srgbClr val="FF0000"/>
                  </a:gs>
                  <a:gs pos="6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908982CF-40BC-4A14-930B-4E3340845444}"/>
              </a:ext>
            </a:extLst>
          </p:cNvPr>
          <p:cNvGrpSpPr/>
          <p:nvPr/>
        </p:nvGrpSpPr>
        <p:grpSpPr>
          <a:xfrm>
            <a:off x="6680329" y="970416"/>
            <a:ext cx="2471524" cy="2471524"/>
            <a:chOff x="7010528" y="322715"/>
            <a:chExt cx="3096961" cy="3096961"/>
          </a:xfrm>
        </p:grpSpPr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1ACBEDAD-ED9C-4419-823A-BCA461D41D77}"/>
                </a:ext>
              </a:extLst>
            </p:cNvPr>
            <p:cNvSpPr/>
            <p:nvPr/>
          </p:nvSpPr>
          <p:spPr>
            <a:xfrm>
              <a:off x="7010528" y="322715"/>
              <a:ext cx="3096961" cy="3096961"/>
            </a:xfrm>
            <a:custGeom>
              <a:avLst/>
              <a:gdLst>
                <a:gd name="connsiteX0" fmla="*/ 1372803 w 3096961"/>
                <a:gd name="connsiteY0" fmla="*/ 0 h 3096961"/>
                <a:gd name="connsiteX1" fmla="*/ 1373847 w 3096961"/>
                <a:gd name="connsiteY1" fmla="*/ 174227 h 3096961"/>
                <a:gd name="connsiteX2" fmla="*/ 1390048 w 3096961"/>
                <a:gd name="connsiteY2" fmla="*/ 340157 h 3096961"/>
                <a:gd name="connsiteX3" fmla="*/ 1476530 w 3096961"/>
                <a:gd name="connsiteY3" fmla="*/ 255714 h 3096961"/>
                <a:gd name="connsiteX4" fmla="*/ 2017019 w 3096961"/>
                <a:gd name="connsiteY4" fmla="*/ 61683 h 3096961"/>
                <a:gd name="connsiteX5" fmla="*/ 1946328 w 3096961"/>
                <a:gd name="connsiteY5" fmla="*/ 220927 h 3096961"/>
                <a:gd name="connsiteX6" fmla="*/ 1909972 w 3096961"/>
                <a:gd name="connsiteY6" fmla="*/ 328311 h 3096961"/>
                <a:gd name="connsiteX7" fmla="*/ 1936949 w 3096961"/>
                <a:gd name="connsiteY7" fmla="*/ 316527 h 3096961"/>
                <a:gd name="connsiteX8" fmla="*/ 2511128 w 3096961"/>
                <a:gd name="connsiteY8" fmla="*/ 326264 h 3096961"/>
                <a:gd name="connsiteX9" fmla="*/ 2278981 w 3096961"/>
                <a:gd name="connsiteY9" fmla="*/ 583626 h 3096961"/>
                <a:gd name="connsiteX10" fmla="*/ 2276933 w 3096961"/>
                <a:gd name="connsiteY10" fmla="*/ 586636 h 3096961"/>
                <a:gd name="connsiteX11" fmla="*/ 2415834 w 3096961"/>
                <a:gd name="connsiteY11" fmla="*/ 588293 h 3096961"/>
                <a:gd name="connsiteX12" fmla="*/ 2935218 w 3096961"/>
                <a:gd name="connsiteY12" fmla="*/ 833276 h 3096961"/>
                <a:gd name="connsiteX13" fmla="*/ 2772629 w 3096961"/>
                <a:gd name="connsiteY13" fmla="*/ 895893 h 3096961"/>
                <a:gd name="connsiteX14" fmla="*/ 2667298 w 3096961"/>
                <a:gd name="connsiteY14" fmla="*/ 947941 h 3096961"/>
                <a:gd name="connsiteX15" fmla="*/ 2697840 w 3096961"/>
                <a:gd name="connsiteY15" fmla="*/ 959912 h 3096961"/>
                <a:gd name="connsiteX16" fmla="*/ 3096961 w 3096961"/>
                <a:gd name="connsiteY16" fmla="*/ 1372804 h 3096961"/>
                <a:gd name="connsiteX17" fmla="*/ 2750826 w 3096961"/>
                <a:gd name="connsiteY17" fmla="*/ 1390633 h 3096961"/>
                <a:gd name="connsiteX18" fmla="*/ 2742836 w 3096961"/>
                <a:gd name="connsiteY18" fmla="*/ 1392154 h 3096961"/>
                <a:gd name="connsiteX19" fmla="*/ 2830122 w 3096961"/>
                <a:gd name="connsiteY19" fmla="*/ 1481548 h 3096961"/>
                <a:gd name="connsiteX20" fmla="*/ 3024153 w 3096961"/>
                <a:gd name="connsiteY20" fmla="*/ 2022037 h 3096961"/>
                <a:gd name="connsiteX21" fmla="*/ 2864909 w 3096961"/>
                <a:gd name="connsiteY21" fmla="*/ 1951346 h 3096961"/>
                <a:gd name="connsiteX22" fmla="*/ 2757525 w 3096961"/>
                <a:gd name="connsiteY22" fmla="*/ 1914990 h 3096961"/>
                <a:gd name="connsiteX23" fmla="*/ 2769310 w 3096961"/>
                <a:gd name="connsiteY23" fmla="*/ 1941967 h 3096961"/>
                <a:gd name="connsiteX24" fmla="*/ 2759572 w 3096961"/>
                <a:gd name="connsiteY24" fmla="*/ 2516146 h 3096961"/>
                <a:gd name="connsiteX25" fmla="*/ 2635637 w 3096961"/>
                <a:gd name="connsiteY25" fmla="*/ 2393688 h 3096961"/>
                <a:gd name="connsiteX26" fmla="*/ 2507649 w 3096961"/>
                <a:gd name="connsiteY26" fmla="*/ 2288469 h 3096961"/>
                <a:gd name="connsiteX27" fmla="*/ 2506172 w 3096961"/>
                <a:gd name="connsiteY27" fmla="*/ 2412223 h 3096961"/>
                <a:gd name="connsiteX28" fmla="*/ 2261189 w 3096961"/>
                <a:gd name="connsiteY28" fmla="*/ 2931607 h 3096961"/>
                <a:gd name="connsiteX29" fmla="*/ 2198573 w 3096961"/>
                <a:gd name="connsiteY29" fmla="*/ 2769018 h 3096961"/>
                <a:gd name="connsiteX30" fmla="*/ 2148705 w 3096961"/>
                <a:gd name="connsiteY30" fmla="*/ 2668099 h 3096961"/>
                <a:gd name="connsiteX31" fmla="*/ 2137048 w 3096961"/>
                <a:gd name="connsiteY31" fmla="*/ 2697840 h 3096961"/>
                <a:gd name="connsiteX32" fmla="*/ 1724157 w 3096961"/>
                <a:gd name="connsiteY32" fmla="*/ 3096961 h 3096961"/>
                <a:gd name="connsiteX33" fmla="*/ 1706328 w 3096961"/>
                <a:gd name="connsiteY33" fmla="*/ 2750826 h 3096961"/>
                <a:gd name="connsiteX34" fmla="*/ 1703870 w 3096961"/>
                <a:gd name="connsiteY34" fmla="*/ 2737910 h 3096961"/>
                <a:gd name="connsiteX35" fmla="*/ 1604290 w 3096961"/>
                <a:gd name="connsiteY35" fmla="*/ 2835141 h 3096961"/>
                <a:gd name="connsiteX36" fmla="*/ 1063800 w 3096961"/>
                <a:gd name="connsiteY36" fmla="*/ 3029172 h 3096961"/>
                <a:gd name="connsiteX37" fmla="*/ 1134492 w 3096961"/>
                <a:gd name="connsiteY37" fmla="*/ 2869928 h 3096961"/>
                <a:gd name="connsiteX38" fmla="*/ 1170848 w 3096961"/>
                <a:gd name="connsiteY38" fmla="*/ 2762545 h 3096961"/>
                <a:gd name="connsiteX39" fmla="*/ 1143871 w 3096961"/>
                <a:gd name="connsiteY39" fmla="*/ 2774330 h 3096961"/>
                <a:gd name="connsiteX40" fmla="*/ 569691 w 3096961"/>
                <a:gd name="connsiteY40" fmla="*/ 2764592 h 3096961"/>
                <a:gd name="connsiteX41" fmla="*/ 801839 w 3096961"/>
                <a:gd name="connsiteY41" fmla="*/ 2507231 h 3096961"/>
                <a:gd name="connsiteX42" fmla="*/ 804025 w 3096961"/>
                <a:gd name="connsiteY42" fmla="*/ 2504017 h 3096961"/>
                <a:gd name="connsiteX43" fmla="*/ 682243 w 3096961"/>
                <a:gd name="connsiteY43" fmla="*/ 2502564 h 3096961"/>
                <a:gd name="connsiteX44" fmla="*/ 162859 w 3096961"/>
                <a:gd name="connsiteY44" fmla="*/ 2257580 h 3096961"/>
                <a:gd name="connsiteX45" fmla="*/ 325448 w 3096961"/>
                <a:gd name="connsiteY45" fmla="*/ 2194964 h 3096961"/>
                <a:gd name="connsiteX46" fmla="*/ 423394 w 3096961"/>
                <a:gd name="connsiteY46" fmla="*/ 2146565 h 3096961"/>
                <a:gd name="connsiteX47" fmla="*/ 399120 w 3096961"/>
                <a:gd name="connsiteY47" fmla="*/ 2137051 h 3096961"/>
                <a:gd name="connsiteX48" fmla="*/ 0 w 3096961"/>
                <a:gd name="connsiteY48" fmla="*/ 1724159 h 3096961"/>
                <a:gd name="connsiteX49" fmla="*/ 174227 w 3096961"/>
                <a:gd name="connsiteY49" fmla="*/ 1723115 h 3096961"/>
                <a:gd name="connsiteX50" fmla="*/ 345491 w 3096961"/>
                <a:gd name="connsiteY50" fmla="*/ 1706393 h 3096961"/>
                <a:gd name="connsiteX51" fmla="*/ 250695 w 3096961"/>
                <a:gd name="connsiteY51" fmla="*/ 1609307 h 3096961"/>
                <a:gd name="connsiteX52" fmla="*/ 56664 w 3096961"/>
                <a:gd name="connsiteY52" fmla="*/ 1068818 h 3096961"/>
                <a:gd name="connsiteX53" fmla="*/ 215909 w 3096961"/>
                <a:gd name="connsiteY53" fmla="*/ 1139510 h 3096961"/>
                <a:gd name="connsiteX54" fmla="*/ 323292 w 3096961"/>
                <a:gd name="connsiteY54" fmla="*/ 1175865 h 3096961"/>
                <a:gd name="connsiteX55" fmla="*/ 311507 w 3096961"/>
                <a:gd name="connsiteY55" fmla="*/ 1148889 h 3096961"/>
                <a:gd name="connsiteX56" fmla="*/ 321245 w 3096961"/>
                <a:gd name="connsiteY56" fmla="*/ 574709 h 3096961"/>
                <a:gd name="connsiteX57" fmla="*/ 578606 w 3096961"/>
                <a:gd name="connsiteY57" fmla="*/ 806857 h 3096961"/>
                <a:gd name="connsiteX58" fmla="*/ 590278 w 3096961"/>
                <a:gd name="connsiteY58" fmla="*/ 814797 h 3096961"/>
                <a:gd name="connsiteX59" fmla="*/ 591903 w 3096961"/>
                <a:gd name="connsiteY59" fmla="*/ 678632 h 3096961"/>
                <a:gd name="connsiteX60" fmla="*/ 836886 w 3096961"/>
                <a:gd name="connsiteY60" fmla="*/ 159248 h 3096961"/>
                <a:gd name="connsiteX61" fmla="*/ 899503 w 3096961"/>
                <a:gd name="connsiteY61" fmla="*/ 321837 h 3096961"/>
                <a:gd name="connsiteX62" fmla="*/ 950082 w 3096961"/>
                <a:gd name="connsiteY62" fmla="*/ 424196 h 3096961"/>
                <a:gd name="connsiteX63" fmla="*/ 959911 w 3096961"/>
                <a:gd name="connsiteY63" fmla="*/ 399120 h 3096961"/>
                <a:gd name="connsiteX64" fmla="*/ 1372803 w 3096961"/>
                <a:gd name="connsiteY64" fmla="*/ 0 h 309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3096961" h="3096961">
                  <a:moveTo>
                    <a:pt x="1372803" y="0"/>
                  </a:moveTo>
                  <a:cubicBezTo>
                    <a:pt x="1370479" y="58355"/>
                    <a:pt x="1370851" y="116484"/>
                    <a:pt x="1373847" y="174227"/>
                  </a:cubicBezTo>
                  <a:lnTo>
                    <a:pt x="1390048" y="340157"/>
                  </a:lnTo>
                  <a:lnTo>
                    <a:pt x="1476530" y="255714"/>
                  </a:lnTo>
                  <a:cubicBezTo>
                    <a:pt x="1623409" y="134499"/>
                    <a:pt x="1811711" y="61683"/>
                    <a:pt x="2017019" y="61683"/>
                  </a:cubicBezTo>
                  <a:cubicBezTo>
                    <a:pt x="1990906" y="113920"/>
                    <a:pt x="1967342" y="167061"/>
                    <a:pt x="1946328" y="220927"/>
                  </a:cubicBezTo>
                  <a:lnTo>
                    <a:pt x="1909972" y="328311"/>
                  </a:lnTo>
                  <a:lnTo>
                    <a:pt x="1936949" y="316527"/>
                  </a:lnTo>
                  <a:cubicBezTo>
                    <a:pt x="2117213" y="255115"/>
                    <a:pt x="2319098" y="253628"/>
                    <a:pt x="2511128" y="326264"/>
                  </a:cubicBezTo>
                  <a:cubicBezTo>
                    <a:pt x="2425316" y="405504"/>
                    <a:pt x="2347767" y="491731"/>
                    <a:pt x="2278981" y="583626"/>
                  </a:cubicBezTo>
                  <a:lnTo>
                    <a:pt x="2276933" y="586636"/>
                  </a:lnTo>
                  <a:lnTo>
                    <a:pt x="2415834" y="588293"/>
                  </a:lnTo>
                  <a:cubicBezTo>
                    <a:pt x="2605405" y="606440"/>
                    <a:pt x="2790043" y="688101"/>
                    <a:pt x="2935218" y="833276"/>
                  </a:cubicBezTo>
                  <a:cubicBezTo>
                    <a:pt x="2879815" y="851748"/>
                    <a:pt x="2825577" y="872662"/>
                    <a:pt x="2772629" y="895893"/>
                  </a:cubicBezTo>
                  <a:lnTo>
                    <a:pt x="2667298" y="947941"/>
                  </a:lnTo>
                  <a:lnTo>
                    <a:pt x="2697840" y="959912"/>
                  </a:lnTo>
                  <a:cubicBezTo>
                    <a:pt x="2868731" y="1043954"/>
                    <a:pt x="3012536" y="1185656"/>
                    <a:pt x="3096961" y="1372804"/>
                  </a:cubicBezTo>
                  <a:cubicBezTo>
                    <a:pt x="2980251" y="1368157"/>
                    <a:pt x="2864444" y="1374293"/>
                    <a:pt x="2750826" y="1390633"/>
                  </a:cubicBezTo>
                  <a:lnTo>
                    <a:pt x="2742836" y="1392154"/>
                  </a:lnTo>
                  <a:lnTo>
                    <a:pt x="2830122" y="1481548"/>
                  </a:lnTo>
                  <a:cubicBezTo>
                    <a:pt x="2951337" y="1628427"/>
                    <a:pt x="3024153" y="1816729"/>
                    <a:pt x="3024153" y="2022037"/>
                  </a:cubicBezTo>
                  <a:cubicBezTo>
                    <a:pt x="2971916" y="1995923"/>
                    <a:pt x="2918776" y="1972359"/>
                    <a:pt x="2864909" y="1951346"/>
                  </a:cubicBezTo>
                  <a:lnTo>
                    <a:pt x="2757525" y="1914990"/>
                  </a:lnTo>
                  <a:lnTo>
                    <a:pt x="2769310" y="1941967"/>
                  </a:lnTo>
                  <a:cubicBezTo>
                    <a:pt x="2830721" y="2122231"/>
                    <a:pt x="2832208" y="2324116"/>
                    <a:pt x="2759572" y="2516146"/>
                  </a:cubicBezTo>
                  <a:cubicBezTo>
                    <a:pt x="2719952" y="2473240"/>
                    <a:pt x="2678586" y="2432400"/>
                    <a:pt x="2635637" y="2393688"/>
                  </a:cubicBezTo>
                  <a:lnTo>
                    <a:pt x="2507649" y="2288469"/>
                  </a:lnTo>
                  <a:lnTo>
                    <a:pt x="2506172" y="2412223"/>
                  </a:lnTo>
                  <a:cubicBezTo>
                    <a:pt x="2488025" y="2601794"/>
                    <a:pt x="2406364" y="2786432"/>
                    <a:pt x="2261189" y="2931607"/>
                  </a:cubicBezTo>
                  <a:cubicBezTo>
                    <a:pt x="2242717" y="2876204"/>
                    <a:pt x="2221803" y="2821967"/>
                    <a:pt x="2198573" y="2769018"/>
                  </a:cubicBezTo>
                  <a:lnTo>
                    <a:pt x="2148705" y="2668099"/>
                  </a:lnTo>
                  <a:lnTo>
                    <a:pt x="2137048" y="2697840"/>
                  </a:lnTo>
                  <a:cubicBezTo>
                    <a:pt x="2053007" y="2868731"/>
                    <a:pt x="1911304" y="3012536"/>
                    <a:pt x="1724157" y="3096961"/>
                  </a:cubicBezTo>
                  <a:cubicBezTo>
                    <a:pt x="1728804" y="2980251"/>
                    <a:pt x="1722668" y="2864444"/>
                    <a:pt x="1706328" y="2750826"/>
                  </a:cubicBezTo>
                  <a:lnTo>
                    <a:pt x="1703870" y="2737910"/>
                  </a:lnTo>
                  <a:lnTo>
                    <a:pt x="1604290" y="2835141"/>
                  </a:lnTo>
                  <a:cubicBezTo>
                    <a:pt x="1457411" y="2956356"/>
                    <a:pt x="1269109" y="3029172"/>
                    <a:pt x="1063800" y="3029172"/>
                  </a:cubicBezTo>
                  <a:cubicBezTo>
                    <a:pt x="1089914" y="2976935"/>
                    <a:pt x="1113478" y="2923795"/>
                    <a:pt x="1134492" y="2869928"/>
                  </a:cubicBezTo>
                  <a:lnTo>
                    <a:pt x="1170848" y="2762545"/>
                  </a:lnTo>
                  <a:lnTo>
                    <a:pt x="1143871" y="2774330"/>
                  </a:lnTo>
                  <a:cubicBezTo>
                    <a:pt x="963607" y="2835741"/>
                    <a:pt x="761722" y="2837228"/>
                    <a:pt x="569691" y="2764592"/>
                  </a:cubicBezTo>
                  <a:cubicBezTo>
                    <a:pt x="655504" y="2685352"/>
                    <a:pt x="733052" y="2599125"/>
                    <a:pt x="801839" y="2507231"/>
                  </a:cubicBezTo>
                  <a:lnTo>
                    <a:pt x="804025" y="2504017"/>
                  </a:lnTo>
                  <a:lnTo>
                    <a:pt x="682243" y="2502564"/>
                  </a:lnTo>
                  <a:cubicBezTo>
                    <a:pt x="492672" y="2484417"/>
                    <a:pt x="308034" y="2402756"/>
                    <a:pt x="162859" y="2257580"/>
                  </a:cubicBezTo>
                  <a:cubicBezTo>
                    <a:pt x="218262" y="2239108"/>
                    <a:pt x="272500" y="2218194"/>
                    <a:pt x="325448" y="2194964"/>
                  </a:cubicBezTo>
                  <a:lnTo>
                    <a:pt x="423394" y="2146565"/>
                  </a:lnTo>
                  <a:lnTo>
                    <a:pt x="399120" y="2137051"/>
                  </a:lnTo>
                  <a:cubicBezTo>
                    <a:pt x="228230" y="2053009"/>
                    <a:pt x="84424" y="1911307"/>
                    <a:pt x="0" y="1724159"/>
                  </a:cubicBezTo>
                  <a:cubicBezTo>
                    <a:pt x="58355" y="1726482"/>
                    <a:pt x="116484" y="1726110"/>
                    <a:pt x="174227" y="1723115"/>
                  </a:cubicBezTo>
                  <a:lnTo>
                    <a:pt x="345491" y="1706393"/>
                  </a:lnTo>
                  <a:lnTo>
                    <a:pt x="250695" y="1609307"/>
                  </a:lnTo>
                  <a:cubicBezTo>
                    <a:pt x="129480" y="1462429"/>
                    <a:pt x="56664" y="1274127"/>
                    <a:pt x="56664" y="1068818"/>
                  </a:cubicBezTo>
                  <a:cubicBezTo>
                    <a:pt x="108902" y="1094932"/>
                    <a:pt x="162042" y="1118496"/>
                    <a:pt x="215909" y="1139510"/>
                  </a:cubicBezTo>
                  <a:lnTo>
                    <a:pt x="323292" y="1175865"/>
                  </a:lnTo>
                  <a:lnTo>
                    <a:pt x="311507" y="1148889"/>
                  </a:lnTo>
                  <a:cubicBezTo>
                    <a:pt x="250096" y="968625"/>
                    <a:pt x="248609" y="766739"/>
                    <a:pt x="321245" y="574709"/>
                  </a:cubicBezTo>
                  <a:cubicBezTo>
                    <a:pt x="400485" y="660522"/>
                    <a:pt x="486712" y="738070"/>
                    <a:pt x="578606" y="806857"/>
                  </a:cubicBezTo>
                  <a:lnTo>
                    <a:pt x="590278" y="814797"/>
                  </a:lnTo>
                  <a:lnTo>
                    <a:pt x="591903" y="678632"/>
                  </a:lnTo>
                  <a:cubicBezTo>
                    <a:pt x="610050" y="489061"/>
                    <a:pt x="691711" y="304423"/>
                    <a:pt x="836886" y="159248"/>
                  </a:cubicBezTo>
                  <a:cubicBezTo>
                    <a:pt x="855358" y="214651"/>
                    <a:pt x="876272" y="268889"/>
                    <a:pt x="899503" y="321837"/>
                  </a:cubicBezTo>
                  <a:lnTo>
                    <a:pt x="950082" y="424196"/>
                  </a:lnTo>
                  <a:lnTo>
                    <a:pt x="959911" y="399120"/>
                  </a:lnTo>
                  <a:cubicBezTo>
                    <a:pt x="1043952" y="228230"/>
                    <a:pt x="1185655" y="84424"/>
                    <a:pt x="1372803" y="0"/>
                  </a:cubicBezTo>
                  <a:close/>
                </a:path>
              </a:pathLst>
            </a:custGeom>
            <a:gradFill flip="none" rotWithShape="1">
              <a:gsLst>
                <a:gs pos="80000">
                  <a:schemeClr val="tx1"/>
                </a:gs>
                <a:gs pos="0">
                  <a:schemeClr val="tx1"/>
                </a:gs>
                <a:gs pos="4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F360A786-4EF2-4FBE-BE6B-E1CDF69E8E18}"/>
                </a:ext>
              </a:extLst>
            </p:cNvPr>
            <p:cNvGrpSpPr/>
            <p:nvPr/>
          </p:nvGrpSpPr>
          <p:grpSpPr>
            <a:xfrm>
              <a:off x="7760458" y="1528514"/>
              <a:ext cx="1610950" cy="1110818"/>
              <a:chOff x="355873" y="1528514"/>
              <a:chExt cx="1610950" cy="1110818"/>
            </a:xfrm>
          </p:grpSpPr>
          <p:sp>
            <p:nvSpPr>
              <p:cNvPr id="23" name="楕円 22">
                <a:extLst>
                  <a:ext uri="{FF2B5EF4-FFF2-40B4-BE49-F238E27FC236}">
                    <a16:creationId xmlns:a16="http://schemas.microsoft.com/office/drawing/2014/main" id="{27EABE79-C343-4912-A53E-E17CA53BB601}"/>
                  </a:ext>
                </a:extLst>
              </p:cNvPr>
              <p:cNvSpPr/>
              <p:nvPr/>
            </p:nvSpPr>
            <p:spPr>
              <a:xfrm rot="1800000">
                <a:off x="355873" y="1528514"/>
                <a:ext cx="561382" cy="160776"/>
              </a:xfrm>
              <a:prstGeom prst="ellipse">
                <a:avLst/>
              </a:pr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楕円 23">
                <a:extLst>
                  <a:ext uri="{FF2B5EF4-FFF2-40B4-BE49-F238E27FC236}">
                    <a16:creationId xmlns:a16="http://schemas.microsoft.com/office/drawing/2014/main" id="{FFFA5C79-6A33-40D5-80F0-767E202F6443}"/>
                  </a:ext>
                </a:extLst>
              </p:cNvPr>
              <p:cNvSpPr/>
              <p:nvPr/>
            </p:nvSpPr>
            <p:spPr>
              <a:xfrm rot="19800000" flipH="1">
                <a:off x="1405441" y="1528514"/>
                <a:ext cx="561382" cy="160776"/>
              </a:xfrm>
              <a:prstGeom prst="ellipse">
                <a:avLst/>
              </a:pr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楕円 24">
                <a:extLst>
                  <a:ext uri="{FF2B5EF4-FFF2-40B4-BE49-F238E27FC236}">
                    <a16:creationId xmlns:a16="http://schemas.microsoft.com/office/drawing/2014/main" id="{0C9F2F1E-0056-4508-96F9-2F90DD1B205C}"/>
                  </a:ext>
                </a:extLst>
              </p:cNvPr>
              <p:cNvSpPr/>
              <p:nvPr/>
            </p:nvSpPr>
            <p:spPr>
              <a:xfrm>
                <a:off x="895114" y="1858496"/>
                <a:ext cx="532470" cy="780836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/>
                  </a:gs>
                  <a:gs pos="100000">
                    <a:srgbClr val="FF0000"/>
                  </a:gs>
                  <a:gs pos="6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D4C26709-5ED9-4393-A347-670C38B692F1}"/>
              </a:ext>
            </a:extLst>
          </p:cNvPr>
          <p:cNvGrpSpPr/>
          <p:nvPr/>
        </p:nvGrpSpPr>
        <p:grpSpPr>
          <a:xfrm>
            <a:off x="773205" y="3858977"/>
            <a:ext cx="2484393" cy="2484392"/>
            <a:chOff x="-395195" y="3731976"/>
            <a:chExt cx="3113086" cy="3113085"/>
          </a:xfrm>
        </p:grpSpPr>
        <p:sp>
          <p:nvSpPr>
            <p:cNvPr id="75" name="フリーフォーム: 図形 74">
              <a:extLst>
                <a:ext uri="{FF2B5EF4-FFF2-40B4-BE49-F238E27FC236}">
                  <a16:creationId xmlns:a16="http://schemas.microsoft.com/office/drawing/2014/main" id="{49CE1205-FB57-4275-9F05-9C2E5154D4FF}"/>
                </a:ext>
              </a:extLst>
            </p:cNvPr>
            <p:cNvSpPr/>
            <p:nvPr/>
          </p:nvSpPr>
          <p:spPr>
            <a:xfrm>
              <a:off x="-395195" y="3731976"/>
              <a:ext cx="3113086" cy="3113085"/>
            </a:xfrm>
            <a:custGeom>
              <a:avLst/>
              <a:gdLst>
                <a:gd name="connsiteX0" fmla="*/ 1632891 w 3113086"/>
                <a:gd name="connsiteY0" fmla="*/ 0 h 3113085"/>
                <a:gd name="connsiteX1" fmla="*/ 1181698 w 3113086"/>
                <a:gd name="connsiteY1" fmla="*/ 701140 h 3113085"/>
                <a:gd name="connsiteX2" fmla="*/ 1182661 w 3113086"/>
                <a:gd name="connsiteY2" fmla="*/ 816257 h 3113085"/>
                <a:gd name="connsiteX3" fmla="*/ 1193240 w 3113086"/>
                <a:gd name="connsiteY3" fmla="*/ 746941 h 3113085"/>
                <a:gd name="connsiteX4" fmla="*/ 2025679 w 3113086"/>
                <a:gd name="connsiteY4" fmla="*/ 68483 h 3113085"/>
                <a:gd name="connsiteX5" fmla="*/ 1371877 w 3113086"/>
                <a:gd name="connsiteY5" fmla="*/ 769941 h 3113085"/>
                <a:gd name="connsiteX6" fmla="*/ 1370245 w 3113086"/>
                <a:gd name="connsiteY6" fmla="*/ 789165 h 3113085"/>
                <a:gd name="connsiteX7" fmla="*/ 1379516 w 3113086"/>
                <a:gd name="connsiteY7" fmla="*/ 760445 h 3113085"/>
                <a:gd name="connsiteX8" fmla="*/ 2393461 w 3113086"/>
                <a:gd name="connsiteY8" fmla="*/ 242396 h 3113085"/>
                <a:gd name="connsiteX9" fmla="*/ 1580386 w 3113086"/>
                <a:gd name="connsiteY9" fmla="*/ 750736 h 3113085"/>
                <a:gd name="connsiteX10" fmla="*/ 1570315 w 3113086"/>
                <a:gd name="connsiteY10" fmla="*/ 778629 h 3113085"/>
                <a:gd name="connsiteX11" fmla="*/ 1643556 w 3113086"/>
                <a:gd name="connsiteY11" fmla="*/ 676914 h 3113085"/>
                <a:gd name="connsiteX12" fmla="*/ 2703699 w 3113086"/>
                <a:gd name="connsiteY12" fmla="*/ 505572 h 3113085"/>
                <a:gd name="connsiteX13" fmla="*/ 1786760 w 3113086"/>
                <a:gd name="connsiteY13" fmla="*/ 786152 h 3113085"/>
                <a:gd name="connsiteX14" fmla="*/ 1761081 w 3113086"/>
                <a:gd name="connsiteY14" fmla="*/ 823026 h 3113085"/>
                <a:gd name="connsiteX15" fmla="*/ 1806751 w 3113086"/>
                <a:gd name="connsiteY15" fmla="*/ 781747 h 3113085"/>
                <a:gd name="connsiteX16" fmla="*/ 2943878 w 3113086"/>
                <a:gd name="connsiteY16" fmla="*/ 840076 h 3113085"/>
                <a:gd name="connsiteX17" fmla="*/ 1985564 w 3113086"/>
                <a:gd name="connsiteY17" fmla="*/ 873774 h 3113085"/>
                <a:gd name="connsiteX18" fmla="*/ 1964536 w 3113086"/>
                <a:gd name="connsiteY18" fmla="*/ 891511 h 3113085"/>
                <a:gd name="connsiteX19" fmla="*/ 1997387 w 3113086"/>
                <a:gd name="connsiteY19" fmla="*/ 874693 h 3113085"/>
                <a:gd name="connsiteX20" fmla="*/ 3080670 w 3113086"/>
                <a:gd name="connsiteY20" fmla="*/ 1225345 h 3113085"/>
                <a:gd name="connsiteX21" fmla="*/ 2146288 w 3113086"/>
                <a:gd name="connsiteY21" fmla="*/ 1009865 h 3113085"/>
                <a:gd name="connsiteX22" fmla="*/ 2121388 w 3113086"/>
                <a:gd name="connsiteY22" fmla="*/ 1021555 h 3113085"/>
                <a:gd name="connsiteX23" fmla="*/ 2157470 w 3113086"/>
                <a:gd name="connsiteY23" fmla="*/ 1013813 h 3113085"/>
                <a:gd name="connsiteX24" fmla="*/ 3113086 w 3113086"/>
                <a:gd name="connsiteY24" fmla="*/ 1632891 h 3113085"/>
                <a:gd name="connsiteX25" fmla="*/ 2266312 w 3113086"/>
                <a:gd name="connsiteY25" fmla="*/ 1182917 h 3113085"/>
                <a:gd name="connsiteX26" fmla="*/ 2264486 w 3113086"/>
                <a:gd name="connsiteY26" fmla="*/ 1183244 h 3113085"/>
                <a:gd name="connsiteX27" fmla="*/ 2269988 w 3113086"/>
                <a:gd name="connsiteY27" fmla="*/ 1183522 h 3113085"/>
                <a:gd name="connsiteX28" fmla="*/ 3032813 w 3113086"/>
                <a:gd name="connsiteY28" fmla="*/ 2028837 h 3113085"/>
                <a:gd name="connsiteX29" fmla="*/ 2331355 w 3113086"/>
                <a:gd name="connsiteY29" fmla="*/ 1375035 h 3113085"/>
                <a:gd name="connsiteX30" fmla="*/ 2312136 w 3113086"/>
                <a:gd name="connsiteY30" fmla="*/ 1373403 h 3113085"/>
                <a:gd name="connsiteX31" fmla="*/ 2340852 w 3113086"/>
                <a:gd name="connsiteY31" fmla="*/ 1382673 h 3113085"/>
                <a:gd name="connsiteX32" fmla="*/ 2858901 w 3113086"/>
                <a:gd name="connsiteY32" fmla="*/ 2396618 h 3113085"/>
                <a:gd name="connsiteX33" fmla="*/ 2350561 w 3113086"/>
                <a:gd name="connsiteY33" fmla="*/ 1583543 h 3113085"/>
                <a:gd name="connsiteX34" fmla="*/ 2322669 w 3113086"/>
                <a:gd name="connsiteY34" fmla="*/ 1573472 h 3113085"/>
                <a:gd name="connsiteX35" fmla="*/ 2424383 w 3113086"/>
                <a:gd name="connsiteY35" fmla="*/ 1646714 h 3113085"/>
                <a:gd name="connsiteX36" fmla="*/ 2595725 w 3113086"/>
                <a:gd name="connsiteY36" fmla="*/ 2706856 h 3113085"/>
                <a:gd name="connsiteX37" fmla="*/ 2418984 w 3113086"/>
                <a:gd name="connsiteY37" fmla="*/ 1892032 h 3113085"/>
                <a:gd name="connsiteX38" fmla="*/ 2332035 w 3113086"/>
                <a:gd name="connsiteY38" fmla="*/ 1806526 h 3113085"/>
                <a:gd name="connsiteX39" fmla="*/ 2378730 w 3113086"/>
                <a:gd name="connsiteY39" fmla="*/ 1870042 h 3113085"/>
                <a:gd name="connsiteX40" fmla="*/ 2269849 w 3113086"/>
                <a:gd name="connsiteY40" fmla="*/ 2938407 h 3113085"/>
                <a:gd name="connsiteX41" fmla="*/ 2236152 w 3113086"/>
                <a:gd name="connsiteY41" fmla="*/ 1980093 h 3113085"/>
                <a:gd name="connsiteX42" fmla="*/ 2220059 w 3113086"/>
                <a:gd name="connsiteY42" fmla="*/ 1961014 h 3113085"/>
                <a:gd name="connsiteX43" fmla="*/ 2237172 w 3113086"/>
                <a:gd name="connsiteY43" fmla="*/ 1994442 h 3113085"/>
                <a:gd name="connsiteX44" fmla="*/ 1886520 w 3113086"/>
                <a:gd name="connsiteY44" fmla="*/ 3077726 h 3113085"/>
                <a:gd name="connsiteX45" fmla="*/ 2102001 w 3113086"/>
                <a:gd name="connsiteY45" fmla="*/ 2143344 h 3113085"/>
                <a:gd name="connsiteX46" fmla="*/ 2091393 w 3113086"/>
                <a:gd name="connsiteY46" fmla="*/ 2120746 h 3113085"/>
                <a:gd name="connsiteX47" fmla="*/ 2099272 w 3113086"/>
                <a:gd name="connsiteY47" fmla="*/ 2157468 h 3113085"/>
                <a:gd name="connsiteX48" fmla="*/ 1480194 w 3113086"/>
                <a:gd name="connsiteY48" fmla="*/ 3113085 h 3113085"/>
                <a:gd name="connsiteX49" fmla="*/ 1930169 w 3113086"/>
                <a:gd name="connsiteY49" fmla="*/ 2266311 h 3113085"/>
                <a:gd name="connsiteX50" fmla="*/ 1920771 w 3113086"/>
                <a:gd name="connsiteY50" fmla="*/ 2213807 h 3113085"/>
                <a:gd name="connsiteX51" fmla="*/ 1917775 w 3113086"/>
                <a:gd name="connsiteY51" fmla="*/ 2273147 h 3113085"/>
                <a:gd name="connsiteX52" fmla="*/ 1072460 w 3113086"/>
                <a:gd name="connsiteY52" fmla="*/ 3035972 h 3113085"/>
                <a:gd name="connsiteX53" fmla="*/ 1726262 w 3113086"/>
                <a:gd name="connsiteY53" fmla="*/ 2334514 h 3113085"/>
                <a:gd name="connsiteX54" fmla="*/ 1727894 w 3113086"/>
                <a:gd name="connsiteY54" fmla="*/ 2315298 h 3113085"/>
                <a:gd name="connsiteX55" fmla="*/ 1718625 w 3113086"/>
                <a:gd name="connsiteY55" fmla="*/ 2344010 h 3113085"/>
                <a:gd name="connsiteX56" fmla="*/ 704680 w 3113086"/>
                <a:gd name="connsiteY56" fmla="*/ 2862059 h 3113085"/>
                <a:gd name="connsiteX57" fmla="*/ 1517755 w 3113086"/>
                <a:gd name="connsiteY57" fmla="*/ 2353719 h 3113085"/>
                <a:gd name="connsiteX58" fmla="*/ 1527826 w 3113086"/>
                <a:gd name="connsiteY58" fmla="*/ 2325828 h 3113085"/>
                <a:gd name="connsiteX59" fmla="*/ 1454584 w 3113086"/>
                <a:gd name="connsiteY59" fmla="*/ 2427542 h 3113085"/>
                <a:gd name="connsiteX60" fmla="*/ 394442 w 3113086"/>
                <a:gd name="connsiteY60" fmla="*/ 2598884 h 3113085"/>
                <a:gd name="connsiteX61" fmla="*/ 1209265 w 3113086"/>
                <a:gd name="connsiteY61" fmla="*/ 2422143 h 3113085"/>
                <a:gd name="connsiteX62" fmla="*/ 1302881 w 3113086"/>
                <a:gd name="connsiteY62" fmla="*/ 2326947 h 3113085"/>
                <a:gd name="connsiteX63" fmla="*/ 1239884 w 3113086"/>
                <a:gd name="connsiteY63" fmla="*/ 2373261 h 3113085"/>
                <a:gd name="connsiteX64" fmla="*/ 171519 w 3113086"/>
                <a:gd name="connsiteY64" fmla="*/ 2264380 h 3113085"/>
                <a:gd name="connsiteX65" fmla="*/ 1129832 w 3113086"/>
                <a:gd name="connsiteY65" fmla="*/ 2230682 h 3113085"/>
                <a:gd name="connsiteX66" fmla="*/ 1138291 w 3113086"/>
                <a:gd name="connsiteY66" fmla="*/ 2223547 h 3113085"/>
                <a:gd name="connsiteX67" fmla="*/ 1117424 w 3113086"/>
                <a:gd name="connsiteY67" fmla="*/ 2234230 h 3113085"/>
                <a:gd name="connsiteX68" fmla="*/ 34140 w 3113086"/>
                <a:gd name="connsiteY68" fmla="*/ 1883578 h 3113085"/>
                <a:gd name="connsiteX69" fmla="*/ 968521 w 3113086"/>
                <a:gd name="connsiteY69" fmla="*/ 2099058 h 3113085"/>
                <a:gd name="connsiteX70" fmla="*/ 978540 w 3113086"/>
                <a:gd name="connsiteY70" fmla="*/ 2094354 h 3113085"/>
                <a:gd name="connsiteX71" fmla="*/ 955616 w 3113086"/>
                <a:gd name="connsiteY71" fmla="*/ 2099273 h 3113085"/>
                <a:gd name="connsiteX72" fmla="*/ 0 w 3113086"/>
                <a:gd name="connsiteY72" fmla="*/ 1480195 h 3113085"/>
                <a:gd name="connsiteX73" fmla="*/ 846773 w 3113086"/>
                <a:gd name="connsiteY73" fmla="*/ 1930168 h 3113085"/>
                <a:gd name="connsiteX74" fmla="*/ 882920 w 3113086"/>
                <a:gd name="connsiteY74" fmla="*/ 1923699 h 3113085"/>
                <a:gd name="connsiteX75" fmla="*/ 828149 w 3113086"/>
                <a:gd name="connsiteY75" fmla="*/ 1920933 h 3113085"/>
                <a:gd name="connsiteX76" fmla="*/ 65324 w 3113086"/>
                <a:gd name="connsiteY76" fmla="*/ 1075618 h 3113085"/>
                <a:gd name="connsiteX77" fmla="*/ 766782 w 3113086"/>
                <a:gd name="connsiteY77" fmla="*/ 1729420 h 3113085"/>
                <a:gd name="connsiteX78" fmla="*/ 786003 w 3113086"/>
                <a:gd name="connsiteY78" fmla="*/ 1731052 h 3113085"/>
                <a:gd name="connsiteX79" fmla="*/ 757287 w 3113086"/>
                <a:gd name="connsiteY79" fmla="*/ 1721782 h 3113085"/>
                <a:gd name="connsiteX80" fmla="*/ 239238 w 3113086"/>
                <a:gd name="connsiteY80" fmla="*/ 707837 h 3113085"/>
                <a:gd name="connsiteX81" fmla="*/ 747578 w 3113086"/>
                <a:gd name="connsiteY81" fmla="*/ 1520912 h 3113085"/>
                <a:gd name="connsiteX82" fmla="*/ 775470 w 3113086"/>
                <a:gd name="connsiteY82" fmla="*/ 1530983 h 3113085"/>
                <a:gd name="connsiteX83" fmla="*/ 673756 w 3113086"/>
                <a:gd name="connsiteY83" fmla="*/ 1457741 h 3113085"/>
                <a:gd name="connsiteX84" fmla="*/ 502414 w 3113086"/>
                <a:gd name="connsiteY84" fmla="*/ 397599 h 3113085"/>
                <a:gd name="connsiteX85" fmla="*/ 782993 w 3113086"/>
                <a:gd name="connsiteY85" fmla="*/ 1314538 h 3113085"/>
                <a:gd name="connsiteX86" fmla="*/ 822107 w 3113086"/>
                <a:gd name="connsiteY86" fmla="*/ 1341776 h 3113085"/>
                <a:gd name="connsiteX87" fmla="*/ 787217 w 3113086"/>
                <a:gd name="connsiteY87" fmla="*/ 1303175 h 3113085"/>
                <a:gd name="connsiteX88" fmla="*/ 845546 w 3113086"/>
                <a:gd name="connsiteY88" fmla="*/ 166048 h 3113085"/>
                <a:gd name="connsiteX89" fmla="*/ 879243 w 3113086"/>
                <a:gd name="connsiteY89" fmla="*/ 1124362 h 3113085"/>
                <a:gd name="connsiteX90" fmla="*/ 888028 w 3113086"/>
                <a:gd name="connsiteY90" fmla="*/ 1134777 h 3113085"/>
                <a:gd name="connsiteX91" fmla="*/ 877637 w 3113086"/>
                <a:gd name="connsiteY91" fmla="*/ 1114479 h 3113085"/>
                <a:gd name="connsiteX92" fmla="*/ 1228289 w 3113086"/>
                <a:gd name="connsiteY92" fmla="*/ 31196 h 3113085"/>
                <a:gd name="connsiteX93" fmla="*/ 1012808 w 3113086"/>
                <a:gd name="connsiteY93" fmla="*/ 965577 h 3113085"/>
                <a:gd name="connsiteX94" fmla="*/ 1018596 w 3113086"/>
                <a:gd name="connsiteY94" fmla="*/ 977907 h 3113085"/>
                <a:gd name="connsiteX95" fmla="*/ 1013813 w 3113086"/>
                <a:gd name="connsiteY95" fmla="*/ 955615 h 3113085"/>
                <a:gd name="connsiteX96" fmla="*/ 1632891 w 3113086"/>
                <a:gd name="connsiteY96" fmla="*/ 0 h 311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</a:cxnLst>
              <a:rect l="l" t="t" r="r" b="b"/>
              <a:pathLst>
                <a:path w="3113086" h="3113085">
                  <a:moveTo>
                    <a:pt x="1632891" y="0"/>
                  </a:moveTo>
                  <a:cubicBezTo>
                    <a:pt x="1368077" y="145514"/>
                    <a:pt x="1203464" y="412545"/>
                    <a:pt x="1181698" y="701140"/>
                  </a:cubicBezTo>
                  <a:lnTo>
                    <a:pt x="1182661" y="816257"/>
                  </a:lnTo>
                  <a:lnTo>
                    <a:pt x="1193240" y="746941"/>
                  </a:lnTo>
                  <a:cubicBezTo>
                    <a:pt x="1272472" y="359746"/>
                    <a:pt x="1615062" y="68483"/>
                    <a:pt x="2025679" y="68483"/>
                  </a:cubicBezTo>
                  <a:cubicBezTo>
                    <a:pt x="1683318" y="152503"/>
                    <a:pt x="1429885" y="431585"/>
                    <a:pt x="1371877" y="769941"/>
                  </a:cubicBezTo>
                  <a:lnTo>
                    <a:pt x="1370245" y="789165"/>
                  </a:lnTo>
                  <a:lnTo>
                    <a:pt x="1379516" y="760445"/>
                  </a:lnTo>
                  <a:cubicBezTo>
                    <a:pt x="1532442" y="357840"/>
                    <a:pt x="1968505" y="128530"/>
                    <a:pt x="2393461" y="242396"/>
                  </a:cubicBezTo>
                  <a:cubicBezTo>
                    <a:pt x="2041020" y="234944"/>
                    <a:pt x="1723991" y="438923"/>
                    <a:pt x="1580386" y="750736"/>
                  </a:cubicBezTo>
                  <a:lnTo>
                    <a:pt x="1570315" y="778629"/>
                  </a:lnTo>
                  <a:lnTo>
                    <a:pt x="1643556" y="676914"/>
                  </a:lnTo>
                  <a:cubicBezTo>
                    <a:pt x="1905770" y="381210"/>
                    <a:pt x="2348094" y="300264"/>
                    <a:pt x="2703699" y="505572"/>
                  </a:cubicBezTo>
                  <a:cubicBezTo>
                    <a:pt x="2365195" y="407155"/>
                    <a:pt x="2006175" y="522131"/>
                    <a:pt x="1786760" y="786152"/>
                  </a:cubicBezTo>
                  <a:lnTo>
                    <a:pt x="1761081" y="823026"/>
                  </a:lnTo>
                  <a:lnTo>
                    <a:pt x="1806751" y="781747"/>
                  </a:lnTo>
                  <a:cubicBezTo>
                    <a:pt x="2140492" y="509543"/>
                    <a:pt x="2632788" y="528986"/>
                    <a:pt x="2943878" y="840076"/>
                  </a:cubicBezTo>
                  <a:cubicBezTo>
                    <a:pt x="2642381" y="657401"/>
                    <a:pt x="2265836" y="675539"/>
                    <a:pt x="1985564" y="873774"/>
                  </a:cubicBezTo>
                  <a:lnTo>
                    <a:pt x="1964536" y="891511"/>
                  </a:lnTo>
                  <a:lnTo>
                    <a:pt x="1997387" y="874693"/>
                  </a:lnTo>
                  <a:cubicBezTo>
                    <a:pt x="2390207" y="698143"/>
                    <a:pt x="2860697" y="844340"/>
                    <a:pt x="3080670" y="1225345"/>
                  </a:cubicBezTo>
                  <a:cubicBezTo>
                    <a:pt x="2836726" y="970862"/>
                    <a:pt x="2468317" y="890924"/>
                    <a:pt x="2146288" y="1009865"/>
                  </a:cubicBezTo>
                  <a:lnTo>
                    <a:pt x="2121388" y="1021555"/>
                  </a:lnTo>
                  <a:lnTo>
                    <a:pt x="2157470" y="1013813"/>
                  </a:lnTo>
                  <a:cubicBezTo>
                    <a:pt x="2582599" y="944948"/>
                    <a:pt x="2999219" y="1207935"/>
                    <a:pt x="3113086" y="1632891"/>
                  </a:cubicBezTo>
                  <a:cubicBezTo>
                    <a:pt x="2943319" y="1323942"/>
                    <a:pt x="2608153" y="1151377"/>
                    <a:pt x="2266312" y="1182917"/>
                  </a:cubicBezTo>
                  <a:lnTo>
                    <a:pt x="2264486" y="1183244"/>
                  </a:lnTo>
                  <a:lnTo>
                    <a:pt x="2269988" y="1183522"/>
                  </a:lnTo>
                  <a:cubicBezTo>
                    <a:pt x="2698455" y="1227035"/>
                    <a:pt x="3032813" y="1588890"/>
                    <a:pt x="3032813" y="2028837"/>
                  </a:cubicBezTo>
                  <a:cubicBezTo>
                    <a:pt x="2948793" y="1686476"/>
                    <a:pt x="2669711" y="1433043"/>
                    <a:pt x="2331355" y="1375035"/>
                  </a:cubicBezTo>
                  <a:lnTo>
                    <a:pt x="2312136" y="1373403"/>
                  </a:lnTo>
                  <a:lnTo>
                    <a:pt x="2340852" y="1382673"/>
                  </a:lnTo>
                  <a:cubicBezTo>
                    <a:pt x="2743458" y="1535599"/>
                    <a:pt x="2972768" y="1971662"/>
                    <a:pt x="2858901" y="2396618"/>
                  </a:cubicBezTo>
                  <a:cubicBezTo>
                    <a:pt x="2866353" y="2044177"/>
                    <a:pt x="2662374" y="1727148"/>
                    <a:pt x="2350561" y="1583543"/>
                  </a:cubicBezTo>
                  <a:lnTo>
                    <a:pt x="2322669" y="1573472"/>
                  </a:lnTo>
                  <a:lnTo>
                    <a:pt x="2424383" y="1646714"/>
                  </a:lnTo>
                  <a:cubicBezTo>
                    <a:pt x="2720088" y="1908927"/>
                    <a:pt x="2801034" y="2351251"/>
                    <a:pt x="2595725" y="2706856"/>
                  </a:cubicBezTo>
                  <a:cubicBezTo>
                    <a:pt x="2680083" y="2416710"/>
                    <a:pt x="2607661" y="2111490"/>
                    <a:pt x="2418984" y="1892032"/>
                  </a:cubicBezTo>
                  <a:lnTo>
                    <a:pt x="2332035" y="1806526"/>
                  </a:lnTo>
                  <a:lnTo>
                    <a:pt x="2378730" y="1870042"/>
                  </a:lnTo>
                  <a:cubicBezTo>
                    <a:pt x="2596493" y="2199855"/>
                    <a:pt x="2560199" y="2648057"/>
                    <a:pt x="2269849" y="2938407"/>
                  </a:cubicBezTo>
                  <a:cubicBezTo>
                    <a:pt x="2452524" y="2636910"/>
                    <a:pt x="2434387" y="2260365"/>
                    <a:pt x="2236152" y="1980093"/>
                  </a:cubicBezTo>
                  <a:lnTo>
                    <a:pt x="2220059" y="1961014"/>
                  </a:lnTo>
                  <a:lnTo>
                    <a:pt x="2237172" y="1994442"/>
                  </a:lnTo>
                  <a:cubicBezTo>
                    <a:pt x="2413722" y="2387262"/>
                    <a:pt x="2267526" y="2857752"/>
                    <a:pt x="1886520" y="3077726"/>
                  </a:cubicBezTo>
                  <a:cubicBezTo>
                    <a:pt x="2141004" y="2833782"/>
                    <a:pt x="2220942" y="2465373"/>
                    <a:pt x="2102001" y="2143344"/>
                  </a:cubicBezTo>
                  <a:lnTo>
                    <a:pt x="2091393" y="2120746"/>
                  </a:lnTo>
                  <a:lnTo>
                    <a:pt x="2099272" y="2157468"/>
                  </a:lnTo>
                  <a:cubicBezTo>
                    <a:pt x="2168137" y="2582598"/>
                    <a:pt x="1905150" y="2999217"/>
                    <a:pt x="1480194" y="3113085"/>
                  </a:cubicBezTo>
                  <a:cubicBezTo>
                    <a:pt x="1789144" y="2943318"/>
                    <a:pt x="1961709" y="2608152"/>
                    <a:pt x="1930169" y="2266311"/>
                  </a:cubicBezTo>
                  <a:lnTo>
                    <a:pt x="1920771" y="2213807"/>
                  </a:lnTo>
                  <a:lnTo>
                    <a:pt x="1917775" y="2273147"/>
                  </a:lnTo>
                  <a:cubicBezTo>
                    <a:pt x="1874262" y="2701614"/>
                    <a:pt x="1512407" y="3035972"/>
                    <a:pt x="1072460" y="3035972"/>
                  </a:cubicBezTo>
                  <a:cubicBezTo>
                    <a:pt x="1414821" y="2951952"/>
                    <a:pt x="1668254" y="2672870"/>
                    <a:pt x="1726262" y="2334514"/>
                  </a:cubicBezTo>
                  <a:lnTo>
                    <a:pt x="1727894" y="2315298"/>
                  </a:lnTo>
                  <a:lnTo>
                    <a:pt x="1718625" y="2344010"/>
                  </a:lnTo>
                  <a:cubicBezTo>
                    <a:pt x="1565699" y="2746616"/>
                    <a:pt x="1129636" y="2975926"/>
                    <a:pt x="704680" y="2862059"/>
                  </a:cubicBezTo>
                  <a:cubicBezTo>
                    <a:pt x="1057121" y="2869511"/>
                    <a:pt x="1374150" y="2665532"/>
                    <a:pt x="1517755" y="2353719"/>
                  </a:cubicBezTo>
                  <a:lnTo>
                    <a:pt x="1527826" y="2325828"/>
                  </a:lnTo>
                  <a:lnTo>
                    <a:pt x="1454584" y="2427542"/>
                  </a:lnTo>
                  <a:cubicBezTo>
                    <a:pt x="1192370" y="2723246"/>
                    <a:pt x="750047" y="2804192"/>
                    <a:pt x="394442" y="2598884"/>
                  </a:cubicBezTo>
                  <a:cubicBezTo>
                    <a:pt x="684588" y="2683241"/>
                    <a:pt x="989807" y="2610820"/>
                    <a:pt x="1209265" y="2422143"/>
                  </a:cubicBezTo>
                  <a:lnTo>
                    <a:pt x="1302881" y="2326947"/>
                  </a:lnTo>
                  <a:lnTo>
                    <a:pt x="1239884" y="2373261"/>
                  </a:lnTo>
                  <a:cubicBezTo>
                    <a:pt x="910071" y="2591024"/>
                    <a:pt x="461869" y="2554730"/>
                    <a:pt x="171519" y="2264380"/>
                  </a:cubicBezTo>
                  <a:cubicBezTo>
                    <a:pt x="473016" y="2447054"/>
                    <a:pt x="849560" y="2428917"/>
                    <a:pt x="1129832" y="2230682"/>
                  </a:cubicBezTo>
                  <a:lnTo>
                    <a:pt x="1138291" y="2223547"/>
                  </a:lnTo>
                  <a:lnTo>
                    <a:pt x="1117424" y="2234230"/>
                  </a:lnTo>
                  <a:cubicBezTo>
                    <a:pt x="724603" y="2410780"/>
                    <a:pt x="254114" y="2264583"/>
                    <a:pt x="34140" y="1883578"/>
                  </a:cubicBezTo>
                  <a:cubicBezTo>
                    <a:pt x="278084" y="2138061"/>
                    <a:pt x="646493" y="2217999"/>
                    <a:pt x="968521" y="2099058"/>
                  </a:cubicBezTo>
                  <a:lnTo>
                    <a:pt x="978540" y="2094354"/>
                  </a:lnTo>
                  <a:lnTo>
                    <a:pt x="955616" y="2099273"/>
                  </a:lnTo>
                  <a:cubicBezTo>
                    <a:pt x="530487" y="2168138"/>
                    <a:pt x="113867" y="1905151"/>
                    <a:pt x="0" y="1480195"/>
                  </a:cubicBezTo>
                  <a:cubicBezTo>
                    <a:pt x="169767" y="1789144"/>
                    <a:pt x="504933" y="1961709"/>
                    <a:pt x="846773" y="1930168"/>
                  </a:cubicBezTo>
                  <a:lnTo>
                    <a:pt x="882920" y="1923699"/>
                  </a:lnTo>
                  <a:lnTo>
                    <a:pt x="828149" y="1920933"/>
                  </a:lnTo>
                  <a:cubicBezTo>
                    <a:pt x="399682" y="1877420"/>
                    <a:pt x="65324" y="1515565"/>
                    <a:pt x="65324" y="1075618"/>
                  </a:cubicBezTo>
                  <a:cubicBezTo>
                    <a:pt x="149344" y="1417979"/>
                    <a:pt x="428426" y="1671412"/>
                    <a:pt x="766782" y="1729420"/>
                  </a:cubicBezTo>
                  <a:lnTo>
                    <a:pt x="786003" y="1731052"/>
                  </a:lnTo>
                  <a:lnTo>
                    <a:pt x="757287" y="1721782"/>
                  </a:lnTo>
                  <a:cubicBezTo>
                    <a:pt x="354681" y="1568856"/>
                    <a:pt x="125371" y="1132793"/>
                    <a:pt x="239238" y="707837"/>
                  </a:cubicBezTo>
                  <a:cubicBezTo>
                    <a:pt x="231786" y="1060278"/>
                    <a:pt x="435765" y="1377307"/>
                    <a:pt x="747578" y="1520912"/>
                  </a:cubicBezTo>
                  <a:lnTo>
                    <a:pt x="775470" y="1530983"/>
                  </a:lnTo>
                  <a:lnTo>
                    <a:pt x="673756" y="1457741"/>
                  </a:lnTo>
                  <a:cubicBezTo>
                    <a:pt x="378051" y="1195528"/>
                    <a:pt x="297105" y="753204"/>
                    <a:pt x="502414" y="397599"/>
                  </a:cubicBezTo>
                  <a:cubicBezTo>
                    <a:pt x="403997" y="736103"/>
                    <a:pt x="518973" y="1095123"/>
                    <a:pt x="782993" y="1314538"/>
                  </a:cubicBezTo>
                  <a:lnTo>
                    <a:pt x="822107" y="1341776"/>
                  </a:lnTo>
                  <a:lnTo>
                    <a:pt x="787217" y="1303175"/>
                  </a:lnTo>
                  <a:cubicBezTo>
                    <a:pt x="515013" y="969434"/>
                    <a:pt x="534456" y="477138"/>
                    <a:pt x="845546" y="166048"/>
                  </a:cubicBezTo>
                  <a:cubicBezTo>
                    <a:pt x="662871" y="467545"/>
                    <a:pt x="681008" y="844089"/>
                    <a:pt x="879243" y="1124362"/>
                  </a:cubicBezTo>
                  <a:lnTo>
                    <a:pt x="888028" y="1134777"/>
                  </a:lnTo>
                  <a:lnTo>
                    <a:pt x="877637" y="1114479"/>
                  </a:lnTo>
                  <a:cubicBezTo>
                    <a:pt x="701087" y="721659"/>
                    <a:pt x="847283" y="251170"/>
                    <a:pt x="1228289" y="31196"/>
                  </a:cubicBezTo>
                  <a:cubicBezTo>
                    <a:pt x="973805" y="275140"/>
                    <a:pt x="893867" y="643548"/>
                    <a:pt x="1012808" y="965577"/>
                  </a:cubicBezTo>
                  <a:lnTo>
                    <a:pt x="1018596" y="977907"/>
                  </a:lnTo>
                  <a:lnTo>
                    <a:pt x="1013813" y="955615"/>
                  </a:lnTo>
                  <a:cubicBezTo>
                    <a:pt x="944948" y="530486"/>
                    <a:pt x="1207935" y="113866"/>
                    <a:pt x="1632891" y="0"/>
                  </a:cubicBezTo>
                  <a:close/>
                </a:path>
              </a:pathLst>
            </a:custGeom>
            <a:gradFill flip="none" rotWithShape="1">
              <a:gsLst>
                <a:gs pos="80000">
                  <a:schemeClr val="tx1"/>
                </a:gs>
                <a:gs pos="0">
                  <a:schemeClr val="tx1"/>
                </a:gs>
                <a:gs pos="4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A06DD980-5F61-4FEC-9ECB-E2B6D66E98F6}"/>
                </a:ext>
              </a:extLst>
            </p:cNvPr>
            <p:cNvSpPr/>
            <p:nvPr/>
          </p:nvSpPr>
          <p:spPr>
            <a:xfrm>
              <a:off x="44360" y="4171532"/>
              <a:ext cx="2233976" cy="2233974"/>
            </a:xfrm>
            <a:custGeom>
              <a:avLst/>
              <a:gdLst>
                <a:gd name="connsiteX0" fmla="*/ 1632891 w 3113086"/>
                <a:gd name="connsiteY0" fmla="*/ 0 h 3113085"/>
                <a:gd name="connsiteX1" fmla="*/ 1181698 w 3113086"/>
                <a:gd name="connsiteY1" fmla="*/ 701140 h 3113085"/>
                <a:gd name="connsiteX2" fmla="*/ 1182661 w 3113086"/>
                <a:gd name="connsiteY2" fmla="*/ 816257 h 3113085"/>
                <a:gd name="connsiteX3" fmla="*/ 1193240 w 3113086"/>
                <a:gd name="connsiteY3" fmla="*/ 746941 h 3113085"/>
                <a:gd name="connsiteX4" fmla="*/ 2025679 w 3113086"/>
                <a:gd name="connsiteY4" fmla="*/ 68483 h 3113085"/>
                <a:gd name="connsiteX5" fmla="*/ 1371877 w 3113086"/>
                <a:gd name="connsiteY5" fmla="*/ 769941 h 3113085"/>
                <a:gd name="connsiteX6" fmla="*/ 1370245 w 3113086"/>
                <a:gd name="connsiteY6" fmla="*/ 789165 h 3113085"/>
                <a:gd name="connsiteX7" fmla="*/ 1379516 w 3113086"/>
                <a:gd name="connsiteY7" fmla="*/ 760445 h 3113085"/>
                <a:gd name="connsiteX8" fmla="*/ 2393461 w 3113086"/>
                <a:gd name="connsiteY8" fmla="*/ 242396 h 3113085"/>
                <a:gd name="connsiteX9" fmla="*/ 1580386 w 3113086"/>
                <a:gd name="connsiteY9" fmla="*/ 750736 h 3113085"/>
                <a:gd name="connsiteX10" fmla="*/ 1570315 w 3113086"/>
                <a:gd name="connsiteY10" fmla="*/ 778629 h 3113085"/>
                <a:gd name="connsiteX11" fmla="*/ 1643556 w 3113086"/>
                <a:gd name="connsiteY11" fmla="*/ 676914 h 3113085"/>
                <a:gd name="connsiteX12" fmla="*/ 2703699 w 3113086"/>
                <a:gd name="connsiteY12" fmla="*/ 505572 h 3113085"/>
                <a:gd name="connsiteX13" fmla="*/ 1786760 w 3113086"/>
                <a:gd name="connsiteY13" fmla="*/ 786152 h 3113085"/>
                <a:gd name="connsiteX14" fmla="*/ 1761081 w 3113086"/>
                <a:gd name="connsiteY14" fmla="*/ 823026 h 3113085"/>
                <a:gd name="connsiteX15" fmla="*/ 1806751 w 3113086"/>
                <a:gd name="connsiteY15" fmla="*/ 781747 h 3113085"/>
                <a:gd name="connsiteX16" fmla="*/ 2943878 w 3113086"/>
                <a:gd name="connsiteY16" fmla="*/ 840076 h 3113085"/>
                <a:gd name="connsiteX17" fmla="*/ 1985564 w 3113086"/>
                <a:gd name="connsiteY17" fmla="*/ 873774 h 3113085"/>
                <a:gd name="connsiteX18" fmla="*/ 1964536 w 3113086"/>
                <a:gd name="connsiteY18" fmla="*/ 891511 h 3113085"/>
                <a:gd name="connsiteX19" fmla="*/ 1997387 w 3113086"/>
                <a:gd name="connsiteY19" fmla="*/ 874693 h 3113085"/>
                <a:gd name="connsiteX20" fmla="*/ 3080670 w 3113086"/>
                <a:gd name="connsiteY20" fmla="*/ 1225345 h 3113085"/>
                <a:gd name="connsiteX21" fmla="*/ 2146288 w 3113086"/>
                <a:gd name="connsiteY21" fmla="*/ 1009865 h 3113085"/>
                <a:gd name="connsiteX22" fmla="*/ 2121388 w 3113086"/>
                <a:gd name="connsiteY22" fmla="*/ 1021555 h 3113085"/>
                <a:gd name="connsiteX23" fmla="*/ 2157470 w 3113086"/>
                <a:gd name="connsiteY23" fmla="*/ 1013813 h 3113085"/>
                <a:gd name="connsiteX24" fmla="*/ 3113086 w 3113086"/>
                <a:gd name="connsiteY24" fmla="*/ 1632891 h 3113085"/>
                <a:gd name="connsiteX25" fmla="*/ 2266312 w 3113086"/>
                <a:gd name="connsiteY25" fmla="*/ 1182917 h 3113085"/>
                <a:gd name="connsiteX26" fmla="*/ 2264486 w 3113086"/>
                <a:gd name="connsiteY26" fmla="*/ 1183244 h 3113085"/>
                <a:gd name="connsiteX27" fmla="*/ 2269988 w 3113086"/>
                <a:gd name="connsiteY27" fmla="*/ 1183522 h 3113085"/>
                <a:gd name="connsiteX28" fmla="*/ 3032813 w 3113086"/>
                <a:gd name="connsiteY28" fmla="*/ 2028837 h 3113085"/>
                <a:gd name="connsiteX29" fmla="*/ 2331355 w 3113086"/>
                <a:gd name="connsiteY29" fmla="*/ 1375035 h 3113085"/>
                <a:gd name="connsiteX30" fmla="*/ 2312136 w 3113086"/>
                <a:gd name="connsiteY30" fmla="*/ 1373403 h 3113085"/>
                <a:gd name="connsiteX31" fmla="*/ 2340852 w 3113086"/>
                <a:gd name="connsiteY31" fmla="*/ 1382673 h 3113085"/>
                <a:gd name="connsiteX32" fmla="*/ 2858901 w 3113086"/>
                <a:gd name="connsiteY32" fmla="*/ 2396618 h 3113085"/>
                <a:gd name="connsiteX33" fmla="*/ 2350561 w 3113086"/>
                <a:gd name="connsiteY33" fmla="*/ 1583543 h 3113085"/>
                <a:gd name="connsiteX34" fmla="*/ 2322669 w 3113086"/>
                <a:gd name="connsiteY34" fmla="*/ 1573472 h 3113085"/>
                <a:gd name="connsiteX35" fmla="*/ 2424383 w 3113086"/>
                <a:gd name="connsiteY35" fmla="*/ 1646714 h 3113085"/>
                <a:gd name="connsiteX36" fmla="*/ 2595725 w 3113086"/>
                <a:gd name="connsiteY36" fmla="*/ 2706856 h 3113085"/>
                <a:gd name="connsiteX37" fmla="*/ 2418984 w 3113086"/>
                <a:gd name="connsiteY37" fmla="*/ 1892032 h 3113085"/>
                <a:gd name="connsiteX38" fmla="*/ 2332035 w 3113086"/>
                <a:gd name="connsiteY38" fmla="*/ 1806526 h 3113085"/>
                <a:gd name="connsiteX39" fmla="*/ 2378730 w 3113086"/>
                <a:gd name="connsiteY39" fmla="*/ 1870042 h 3113085"/>
                <a:gd name="connsiteX40" fmla="*/ 2269849 w 3113086"/>
                <a:gd name="connsiteY40" fmla="*/ 2938407 h 3113085"/>
                <a:gd name="connsiteX41" fmla="*/ 2236152 w 3113086"/>
                <a:gd name="connsiteY41" fmla="*/ 1980093 h 3113085"/>
                <a:gd name="connsiteX42" fmla="*/ 2220059 w 3113086"/>
                <a:gd name="connsiteY42" fmla="*/ 1961014 h 3113085"/>
                <a:gd name="connsiteX43" fmla="*/ 2237172 w 3113086"/>
                <a:gd name="connsiteY43" fmla="*/ 1994442 h 3113085"/>
                <a:gd name="connsiteX44" fmla="*/ 1886520 w 3113086"/>
                <a:gd name="connsiteY44" fmla="*/ 3077726 h 3113085"/>
                <a:gd name="connsiteX45" fmla="*/ 2102001 w 3113086"/>
                <a:gd name="connsiteY45" fmla="*/ 2143344 h 3113085"/>
                <a:gd name="connsiteX46" fmla="*/ 2091393 w 3113086"/>
                <a:gd name="connsiteY46" fmla="*/ 2120746 h 3113085"/>
                <a:gd name="connsiteX47" fmla="*/ 2099272 w 3113086"/>
                <a:gd name="connsiteY47" fmla="*/ 2157468 h 3113085"/>
                <a:gd name="connsiteX48" fmla="*/ 1480194 w 3113086"/>
                <a:gd name="connsiteY48" fmla="*/ 3113085 h 3113085"/>
                <a:gd name="connsiteX49" fmla="*/ 1930169 w 3113086"/>
                <a:gd name="connsiteY49" fmla="*/ 2266311 h 3113085"/>
                <a:gd name="connsiteX50" fmla="*/ 1920771 w 3113086"/>
                <a:gd name="connsiteY50" fmla="*/ 2213807 h 3113085"/>
                <a:gd name="connsiteX51" fmla="*/ 1917775 w 3113086"/>
                <a:gd name="connsiteY51" fmla="*/ 2273147 h 3113085"/>
                <a:gd name="connsiteX52" fmla="*/ 1072460 w 3113086"/>
                <a:gd name="connsiteY52" fmla="*/ 3035972 h 3113085"/>
                <a:gd name="connsiteX53" fmla="*/ 1726262 w 3113086"/>
                <a:gd name="connsiteY53" fmla="*/ 2334514 h 3113085"/>
                <a:gd name="connsiteX54" fmla="*/ 1727894 w 3113086"/>
                <a:gd name="connsiteY54" fmla="*/ 2315298 h 3113085"/>
                <a:gd name="connsiteX55" fmla="*/ 1718625 w 3113086"/>
                <a:gd name="connsiteY55" fmla="*/ 2344010 h 3113085"/>
                <a:gd name="connsiteX56" fmla="*/ 704680 w 3113086"/>
                <a:gd name="connsiteY56" fmla="*/ 2862059 h 3113085"/>
                <a:gd name="connsiteX57" fmla="*/ 1517755 w 3113086"/>
                <a:gd name="connsiteY57" fmla="*/ 2353719 h 3113085"/>
                <a:gd name="connsiteX58" fmla="*/ 1527826 w 3113086"/>
                <a:gd name="connsiteY58" fmla="*/ 2325828 h 3113085"/>
                <a:gd name="connsiteX59" fmla="*/ 1454584 w 3113086"/>
                <a:gd name="connsiteY59" fmla="*/ 2427542 h 3113085"/>
                <a:gd name="connsiteX60" fmla="*/ 394442 w 3113086"/>
                <a:gd name="connsiteY60" fmla="*/ 2598884 h 3113085"/>
                <a:gd name="connsiteX61" fmla="*/ 1209265 w 3113086"/>
                <a:gd name="connsiteY61" fmla="*/ 2422143 h 3113085"/>
                <a:gd name="connsiteX62" fmla="*/ 1302881 w 3113086"/>
                <a:gd name="connsiteY62" fmla="*/ 2326947 h 3113085"/>
                <a:gd name="connsiteX63" fmla="*/ 1239884 w 3113086"/>
                <a:gd name="connsiteY63" fmla="*/ 2373261 h 3113085"/>
                <a:gd name="connsiteX64" fmla="*/ 171519 w 3113086"/>
                <a:gd name="connsiteY64" fmla="*/ 2264380 h 3113085"/>
                <a:gd name="connsiteX65" fmla="*/ 1129832 w 3113086"/>
                <a:gd name="connsiteY65" fmla="*/ 2230682 h 3113085"/>
                <a:gd name="connsiteX66" fmla="*/ 1138291 w 3113086"/>
                <a:gd name="connsiteY66" fmla="*/ 2223547 h 3113085"/>
                <a:gd name="connsiteX67" fmla="*/ 1117424 w 3113086"/>
                <a:gd name="connsiteY67" fmla="*/ 2234230 h 3113085"/>
                <a:gd name="connsiteX68" fmla="*/ 34140 w 3113086"/>
                <a:gd name="connsiteY68" fmla="*/ 1883578 h 3113085"/>
                <a:gd name="connsiteX69" fmla="*/ 968521 w 3113086"/>
                <a:gd name="connsiteY69" fmla="*/ 2099058 h 3113085"/>
                <a:gd name="connsiteX70" fmla="*/ 978540 w 3113086"/>
                <a:gd name="connsiteY70" fmla="*/ 2094354 h 3113085"/>
                <a:gd name="connsiteX71" fmla="*/ 955616 w 3113086"/>
                <a:gd name="connsiteY71" fmla="*/ 2099273 h 3113085"/>
                <a:gd name="connsiteX72" fmla="*/ 0 w 3113086"/>
                <a:gd name="connsiteY72" fmla="*/ 1480195 h 3113085"/>
                <a:gd name="connsiteX73" fmla="*/ 846773 w 3113086"/>
                <a:gd name="connsiteY73" fmla="*/ 1930168 h 3113085"/>
                <a:gd name="connsiteX74" fmla="*/ 882920 w 3113086"/>
                <a:gd name="connsiteY74" fmla="*/ 1923699 h 3113085"/>
                <a:gd name="connsiteX75" fmla="*/ 828149 w 3113086"/>
                <a:gd name="connsiteY75" fmla="*/ 1920933 h 3113085"/>
                <a:gd name="connsiteX76" fmla="*/ 65324 w 3113086"/>
                <a:gd name="connsiteY76" fmla="*/ 1075618 h 3113085"/>
                <a:gd name="connsiteX77" fmla="*/ 766782 w 3113086"/>
                <a:gd name="connsiteY77" fmla="*/ 1729420 h 3113085"/>
                <a:gd name="connsiteX78" fmla="*/ 786003 w 3113086"/>
                <a:gd name="connsiteY78" fmla="*/ 1731052 h 3113085"/>
                <a:gd name="connsiteX79" fmla="*/ 757287 w 3113086"/>
                <a:gd name="connsiteY79" fmla="*/ 1721782 h 3113085"/>
                <a:gd name="connsiteX80" fmla="*/ 239238 w 3113086"/>
                <a:gd name="connsiteY80" fmla="*/ 707837 h 3113085"/>
                <a:gd name="connsiteX81" fmla="*/ 747578 w 3113086"/>
                <a:gd name="connsiteY81" fmla="*/ 1520912 h 3113085"/>
                <a:gd name="connsiteX82" fmla="*/ 775470 w 3113086"/>
                <a:gd name="connsiteY82" fmla="*/ 1530983 h 3113085"/>
                <a:gd name="connsiteX83" fmla="*/ 673756 w 3113086"/>
                <a:gd name="connsiteY83" fmla="*/ 1457741 h 3113085"/>
                <a:gd name="connsiteX84" fmla="*/ 502414 w 3113086"/>
                <a:gd name="connsiteY84" fmla="*/ 397599 h 3113085"/>
                <a:gd name="connsiteX85" fmla="*/ 782993 w 3113086"/>
                <a:gd name="connsiteY85" fmla="*/ 1314538 h 3113085"/>
                <a:gd name="connsiteX86" fmla="*/ 822107 w 3113086"/>
                <a:gd name="connsiteY86" fmla="*/ 1341776 h 3113085"/>
                <a:gd name="connsiteX87" fmla="*/ 787217 w 3113086"/>
                <a:gd name="connsiteY87" fmla="*/ 1303175 h 3113085"/>
                <a:gd name="connsiteX88" fmla="*/ 845546 w 3113086"/>
                <a:gd name="connsiteY88" fmla="*/ 166048 h 3113085"/>
                <a:gd name="connsiteX89" fmla="*/ 879243 w 3113086"/>
                <a:gd name="connsiteY89" fmla="*/ 1124362 h 3113085"/>
                <a:gd name="connsiteX90" fmla="*/ 888028 w 3113086"/>
                <a:gd name="connsiteY90" fmla="*/ 1134777 h 3113085"/>
                <a:gd name="connsiteX91" fmla="*/ 877637 w 3113086"/>
                <a:gd name="connsiteY91" fmla="*/ 1114479 h 3113085"/>
                <a:gd name="connsiteX92" fmla="*/ 1228289 w 3113086"/>
                <a:gd name="connsiteY92" fmla="*/ 31196 h 3113085"/>
                <a:gd name="connsiteX93" fmla="*/ 1012808 w 3113086"/>
                <a:gd name="connsiteY93" fmla="*/ 965577 h 3113085"/>
                <a:gd name="connsiteX94" fmla="*/ 1018596 w 3113086"/>
                <a:gd name="connsiteY94" fmla="*/ 977907 h 3113085"/>
                <a:gd name="connsiteX95" fmla="*/ 1013813 w 3113086"/>
                <a:gd name="connsiteY95" fmla="*/ 955615 h 3113085"/>
                <a:gd name="connsiteX96" fmla="*/ 1632891 w 3113086"/>
                <a:gd name="connsiteY96" fmla="*/ 0 h 311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</a:cxnLst>
              <a:rect l="l" t="t" r="r" b="b"/>
              <a:pathLst>
                <a:path w="3113086" h="3113085">
                  <a:moveTo>
                    <a:pt x="1632891" y="0"/>
                  </a:moveTo>
                  <a:cubicBezTo>
                    <a:pt x="1368077" y="145514"/>
                    <a:pt x="1203464" y="412545"/>
                    <a:pt x="1181698" y="701140"/>
                  </a:cubicBezTo>
                  <a:lnTo>
                    <a:pt x="1182661" y="816257"/>
                  </a:lnTo>
                  <a:lnTo>
                    <a:pt x="1193240" y="746941"/>
                  </a:lnTo>
                  <a:cubicBezTo>
                    <a:pt x="1272472" y="359746"/>
                    <a:pt x="1615062" y="68483"/>
                    <a:pt x="2025679" y="68483"/>
                  </a:cubicBezTo>
                  <a:cubicBezTo>
                    <a:pt x="1683318" y="152503"/>
                    <a:pt x="1429885" y="431585"/>
                    <a:pt x="1371877" y="769941"/>
                  </a:cubicBezTo>
                  <a:lnTo>
                    <a:pt x="1370245" y="789165"/>
                  </a:lnTo>
                  <a:lnTo>
                    <a:pt x="1379516" y="760445"/>
                  </a:lnTo>
                  <a:cubicBezTo>
                    <a:pt x="1532442" y="357840"/>
                    <a:pt x="1968505" y="128530"/>
                    <a:pt x="2393461" y="242396"/>
                  </a:cubicBezTo>
                  <a:cubicBezTo>
                    <a:pt x="2041020" y="234944"/>
                    <a:pt x="1723991" y="438923"/>
                    <a:pt x="1580386" y="750736"/>
                  </a:cubicBezTo>
                  <a:lnTo>
                    <a:pt x="1570315" y="778629"/>
                  </a:lnTo>
                  <a:lnTo>
                    <a:pt x="1643556" y="676914"/>
                  </a:lnTo>
                  <a:cubicBezTo>
                    <a:pt x="1905770" y="381210"/>
                    <a:pt x="2348094" y="300264"/>
                    <a:pt x="2703699" y="505572"/>
                  </a:cubicBezTo>
                  <a:cubicBezTo>
                    <a:pt x="2365195" y="407155"/>
                    <a:pt x="2006175" y="522131"/>
                    <a:pt x="1786760" y="786152"/>
                  </a:cubicBezTo>
                  <a:lnTo>
                    <a:pt x="1761081" y="823026"/>
                  </a:lnTo>
                  <a:lnTo>
                    <a:pt x="1806751" y="781747"/>
                  </a:lnTo>
                  <a:cubicBezTo>
                    <a:pt x="2140492" y="509543"/>
                    <a:pt x="2632788" y="528986"/>
                    <a:pt x="2943878" y="840076"/>
                  </a:cubicBezTo>
                  <a:cubicBezTo>
                    <a:pt x="2642381" y="657401"/>
                    <a:pt x="2265836" y="675539"/>
                    <a:pt x="1985564" y="873774"/>
                  </a:cubicBezTo>
                  <a:lnTo>
                    <a:pt x="1964536" y="891511"/>
                  </a:lnTo>
                  <a:lnTo>
                    <a:pt x="1997387" y="874693"/>
                  </a:lnTo>
                  <a:cubicBezTo>
                    <a:pt x="2390207" y="698143"/>
                    <a:pt x="2860697" y="844340"/>
                    <a:pt x="3080670" y="1225345"/>
                  </a:cubicBezTo>
                  <a:cubicBezTo>
                    <a:pt x="2836726" y="970862"/>
                    <a:pt x="2468317" y="890924"/>
                    <a:pt x="2146288" y="1009865"/>
                  </a:cubicBezTo>
                  <a:lnTo>
                    <a:pt x="2121388" y="1021555"/>
                  </a:lnTo>
                  <a:lnTo>
                    <a:pt x="2157470" y="1013813"/>
                  </a:lnTo>
                  <a:cubicBezTo>
                    <a:pt x="2582599" y="944948"/>
                    <a:pt x="2999219" y="1207935"/>
                    <a:pt x="3113086" y="1632891"/>
                  </a:cubicBezTo>
                  <a:cubicBezTo>
                    <a:pt x="2943319" y="1323942"/>
                    <a:pt x="2608153" y="1151377"/>
                    <a:pt x="2266312" y="1182917"/>
                  </a:cubicBezTo>
                  <a:lnTo>
                    <a:pt x="2264486" y="1183244"/>
                  </a:lnTo>
                  <a:lnTo>
                    <a:pt x="2269988" y="1183522"/>
                  </a:lnTo>
                  <a:cubicBezTo>
                    <a:pt x="2698455" y="1227035"/>
                    <a:pt x="3032813" y="1588890"/>
                    <a:pt x="3032813" y="2028837"/>
                  </a:cubicBezTo>
                  <a:cubicBezTo>
                    <a:pt x="2948793" y="1686476"/>
                    <a:pt x="2669711" y="1433043"/>
                    <a:pt x="2331355" y="1375035"/>
                  </a:cubicBezTo>
                  <a:lnTo>
                    <a:pt x="2312136" y="1373403"/>
                  </a:lnTo>
                  <a:lnTo>
                    <a:pt x="2340852" y="1382673"/>
                  </a:lnTo>
                  <a:cubicBezTo>
                    <a:pt x="2743458" y="1535599"/>
                    <a:pt x="2972768" y="1971662"/>
                    <a:pt x="2858901" y="2396618"/>
                  </a:cubicBezTo>
                  <a:cubicBezTo>
                    <a:pt x="2866353" y="2044177"/>
                    <a:pt x="2662374" y="1727148"/>
                    <a:pt x="2350561" y="1583543"/>
                  </a:cubicBezTo>
                  <a:lnTo>
                    <a:pt x="2322669" y="1573472"/>
                  </a:lnTo>
                  <a:lnTo>
                    <a:pt x="2424383" y="1646714"/>
                  </a:lnTo>
                  <a:cubicBezTo>
                    <a:pt x="2720088" y="1908927"/>
                    <a:pt x="2801034" y="2351251"/>
                    <a:pt x="2595725" y="2706856"/>
                  </a:cubicBezTo>
                  <a:cubicBezTo>
                    <a:pt x="2680083" y="2416710"/>
                    <a:pt x="2607661" y="2111490"/>
                    <a:pt x="2418984" y="1892032"/>
                  </a:cubicBezTo>
                  <a:lnTo>
                    <a:pt x="2332035" y="1806526"/>
                  </a:lnTo>
                  <a:lnTo>
                    <a:pt x="2378730" y="1870042"/>
                  </a:lnTo>
                  <a:cubicBezTo>
                    <a:pt x="2596493" y="2199855"/>
                    <a:pt x="2560199" y="2648057"/>
                    <a:pt x="2269849" y="2938407"/>
                  </a:cubicBezTo>
                  <a:cubicBezTo>
                    <a:pt x="2452524" y="2636910"/>
                    <a:pt x="2434387" y="2260365"/>
                    <a:pt x="2236152" y="1980093"/>
                  </a:cubicBezTo>
                  <a:lnTo>
                    <a:pt x="2220059" y="1961014"/>
                  </a:lnTo>
                  <a:lnTo>
                    <a:pt x="2237172" y="1994442"/>
                  </a:lnTo>
                  <a:cubicBezTo>
                    <a:pt x="2413722" y="2387262"/>
                    <a:pt x="2267526" y="2857752"/>
                    <a:pt x="1886520" y="3077726"/>
                  </a:cubicBezTo>
                  <a:cubicBezTo>
                    <a:pt x="2141004" y="2833782"/>
                    <a:pt x="2220942" y="2465373"/>
                    <a:pt x="2102001" y="2143344"/>
                  </a:cubicBezTo>
                  <a:lnTo>
                    <a:pt x="2091393" y="2120746"/>
                  </a:lnTo>
                  <a:lnTo>
                    <a:pt x="2099272" y="2157468"/>
                  </a:lnTo>
                  <a:cubicBezTo>
                    <a:pt x="2168137" y="2582598"/>
                    <a:pt x="1905150" y="2999217"/>
                    <a:pt x="1480194" y="3113085"/>
                  </a:cubicBezTo>
                  <a:cubicBezTo>
                    <a:pt x="1789144" y="2943318"/>
                    <a:pt x="1961709" y="2608152"/>
                    <a:pt x="1930169" y="2266311"/>
                  </a:cubicBezTo>
                  <a:lnTo>
                    <a:pt x="1920771" y="2213807"/>
                  </a:lnTo>
                  <a:lnTo>
                    <a:pt x="1917775" y="2273147"/>
                  </a:lnTo>
                  <a:cubicBezTo>
                    <a:pt x="1874262" y="2701614"/>
                    <a:pt x="1512407" y="3035972"/>
                    <a:pt x="1072460" y="3035972"/>
                  </a:cubicBezTo>
                  <a:cubicBezTo>
                    <a:pt x="1414821" y="2951952"/>
                    <a:pt x="1668254" y="2672870"/>
                    <a:pt x="1726262" y="2334514"/>
                  </a:cubicBezTo>
                  <a:lnTo>
                    <a:pt x="1727894" y="2315298"/>
                  </a:lnTo>
                  <a:lnTo>
                    <a:pt x="1718625" y="2344010"/>
                  </a:lnTo>
                  <a:cubicBezTo>
                    <a:pt x="1565699" y="2746616"/>
                    <a:pt x="1129636" y="2975926"/>
                    <a:pt x="704680" y="2862059"/>
                  </a:cubicBezTo>
                  <a:cubicBezTo>
                    <a:pt x="1057121" y="2869511"/>
                    <a:pt x="1374150" y="2665532"/>
                    <a:pt x="1517755" y="2353719"/>
                  </a:cubicBezTo>
                  <a:lnTo>
                    <a:pt x="1527826" y="2325828"/>
                  </a:lnTo>
                  <a:lnTo>
                    <a:pt x="1454584" y="2427542"/>
                  </a:lnTo>
                  <a:cubicBezTo>
                    <a:pt x="1192370" y="2723246"/>
                    <a:pt x="750047" y="2804192"/>
                    <a:pt x="394442" y="2598884"/>
                  </a:cubicBezTo>
                  <a:cubicBezTo>
                    <a:pt x="684588" y="2683241"/>
                    <a:pt x="989807" y="2610820"/>
                    <a:pt x="1209265" y="2422143"/>
                  </a:cubicBezTo>
                  <a:lnTo>
                    <a:pt x="1302881" y="2326947"/>
                  </a:lnTo>
                  <a:lnTo>
                    <a:pt x="1239884" y="2373261"/>
                  </a:lnTo>
                  <a:cubicBezTo>
                    <a:pt x="910071" y="2591024"/>
                    <a:pt x="461869" y="2554730"/>
                    <a:pt x="171519" y="2264380"/>
                  </a:cubicBezTo>
                  <a:cubicBezTo>
                    <a:pt x="473016" y="2447054"/>
                    <a:pt x="849560" y="2428917"/>
                    <a:pt x="1129832" y="2230682"/>
                  </a:cubicBezTo>
                  <a:lnTo>
                    <a:pt x="1138291" y="2223547"/>
                  </a:lnTo>
                  <a:lnTo>
                    <a:pt x="1117424" y="2234230"/>
                  </a:lnTo>
                  <a:cubicBezTo>
                    <a:pt x="724603" y="2410780"/>
                    <a:pt x="254114" y="2264583"/>
                    <a:pt x="34140" y="1883578"/>
                  </a:cubicBezTo>
                  <a:cubicBezTo>
                    <a:pt x="278084" y="2138061"/>
                    <a:pt x="646493" y="2217999"/>
                    <a:pt x="968521" y="2099058"/>
                  </a:cubicBezTo>
                  <a:lnTo>
                    <a:pt x="978540" y="2094354"/>
                  </a:lnTo>
                  <a:lnTo>
                    <a:pt x="955616" y="2099273"/>
                  </a:lnTo>
                  <a:cubicBezTo>
                    <a:pt x="530487" y="2168138"/>
                    <a:pt x="113867" y="1905151"/>
                    <a:pt x="0" y="1480195"/>
                  </a:cubicBezTo>
                  <a:cubicBezTo>
                    <a:pt x="169767" y="1789144"/>
                    <a:pt x="504933" y="1961709"/>
                    <a:pt x="846773" y="1930168"/>
                  </a:cubicBezTo>
                  <a:lnTo>
                    <a:pt x="882920" y="1923699"/>
                  </a:lnTo>
                  <a:lnTo>
                    <a:pt x="828149" y="1920933"/>
                  </a:lnTo>
                  <a:cubicBezTo>
                    <a:pt x="399682" y="1877420"/>
                    <a:pt x="65324" y="1515565"/>
                    <a:pt x="65324" y="1075618"/>
                  </a:cubicBezTo>
                  <a:cubicBezTo>
                    <a:pt x="149344" y="1417979"/>
                    <a:pt x="428426" y="1671412"/>
                    <a:pt x="766782" y="1729420"/>
                  </a:cubicBezTo>
                  <a:lnTo>
                    <a:pt x="786003" y="1731052"/>
                  </a:lnTo>
                  <a:lnTo>
                    <a:pt x="757287" y="1721782"/>
                  </a:lnTo>
                  <a:cubicBezTo>
                    <a:pt x="354681" y="1568856"/>
                    <a:pt x="125371" y="1132793"/>
                    <a:pt x="239238" y="707837"/>
                  </a:cubicBezTo>
                  <a:cubicBezTo>
                    <a:pt x="231786" y="1060278"/>
                    <a:pt x="435765" y="1377307"/>
                    <a:pt x="747578" y="1520912"/>
                  </a:cubicBezTo>
                  <a:lnTo>
                    <a:pt x="775470" y="1530983"/>
                  </a:lnTo>
                  <a:lnTo>
                    <a:pt x="673756" y="1457741"/>
                  </a:lnTo>
                  <a:cubicBezTo>
                    <a:pt x="378051" y="1195528"/>
                    <a:pt x="297105" y="753204"/>
                    <a:pt x="502414" y="397599"/>
                  </a:cubicBezTo>
                  <a:cubicBezTo>
                    <a:pt x="403997" y="736103"/>
                    <a:pt x="518973" y="1095123"/>
                    <a:pt x="782993" y="1314538"/>
                  </a:cubicBezTo>
                  <a:lnTo>
                    <a:pt x="822107" y="1341776"/>
                  </a:lnTo>
                  <a:lnTo>
                    <a:pt x="787217" y="1303175"/>
                  </a:lnTo>
                  <a:cubicBezTo>
                    <a:pt x="515013" y="969434"/>
                    <a:pt x="534456" y="477138"/>
                    <a:pt x="845546" y="166048"/>
                  </a:cubicBezTo>
                  <a:cubicBezTo>
                    <a:pt x="662871" y="467545"/>
                    <a:pt x="681008" y="844089"/>
                    <a:pt x="879243" y="1124362"/>
                  </a:cubicBezTo>
                  <a:lnTo>
                    <a:pt x="888028" y="1134777"/>
                  </a:lnTo>
                  <a:lnTo>
                    <a:pt x="877637" y="1114479"/>
                  </a:lnTo>
                  <a:cubicBezTo>
                    <a:pt x="701087" y="721659"/>
                    <a:pt x="847283" y="251170"/>
                    <a:pt x="1228289" y="31196"/>
                  </a:cubicBezTo>
                  <a:cubicBezTo>
                    <a:pt x="973805" y="275140"/>
                    <a:pt x="893867" y="643548"/>
                    <a:pt x="1012808" y="965577"/>
                  </a:cubicBezTo>
                  <a:lnTo>
                    <a:pt x="1018596" y="977907"/>
                  </a:lnTo>
                  <a:lnTo>
                    <a:pt x="1013813" y="955615"/>
                  </a:lnTo>
                  <a:cubicBezTo>
                    <a:pt x="944948" y="530486"/>
                    <a:pt x="1207935" y="113866"/>
                    <a:pt x="1632891" y="0"/>
                  </a:cubicBezTo>
                  <a:close/>
                </a:path>
              </a:pathLst>
            </a:custGeom>
            <a:gradFill flip="none" rotWithShape="1">
              <a:gsLst>
                <a:gs pos="80000">
                  <a:schemeClr val="tx1"/>
                </a:gs>
                <a:gs pos="0">
                  <a:schemeClr val="tx1"/>
                </a:gs>
                <a:gs pos="4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C7F62640-50C7-4CC3-BFC3-29CEE4AA80F5}"/>
                </a:ext>
              </a:extLst>
            </p:cNvPr>
            <p:cNvSpPr/>
            <p:nvPr/>
          </p:nvSpPr>
          <p:spPr>
            <a:xfrm>
              <a:off x="543839" y="4664087"/>
              <a:ext cx="1248866" cy="1248864"/>
            </a:xfrm>
            <a:custGeom>
              <a:avLst/>
              <a:gdLst>
                <a:gd name="connsiteX0" fmla="*/ 1632891 w 3113086"/>
                <a:gd name="connsiteY0" fmla="*/ 0 h 3113085"/>
                <a:gd name="connsiteX1" fmla="*/ 1181698 w 3113086"/>
                <a:gd name="connsiteY1" fmla="*/ 701140 h 3113085"/>
                <a:gd name="connsiteX2" fmla="*/ 1182661 w 3113086"/>
                <a:gd name="connsiteY2" fmla="*/ 816257 h 3113085"/>
                <a:gd name="connsiteX3" fmla="*/ 1193240 w 3113086"/>
                <a:gd name="connsiteY3" fmla="*/ 746941 h 3113085"/>
                <a:gd name="connsiteX4" fmla="*/ 2025679 w 3113086"/>
                <a:gd name="connsiteY4" fmla="*/ 68483 h 3113085"/>
                <a:gd name="connsiteX5" fmla="*/ 1371877 w 3113086"/>
                <a:gd name="connsiteY5" fmla="*/ 769941 h 3113085"/>
                <a:gd name="connsiteX6" fmla="*/ 1370245 w 3113086"/>
                <a:gd name="connsiteY6" fmla="*/ 789165 h 3113085"/>
                <a:gd name="connsiteX7" fmla="*/ 1379516 w 3113086"/>
                <a:gd name="connsiteY7" fmla="*/ 760445 h 3113085"/>
                <a:gd name="connsiteX8" fmla="*/ 2393461 w 3113086"/>
                <a:gd name="connsiteY8" fmla="*/ 242396 h 3113085"/>
                <a:gd name="connsiteX9" fmla="*/ 1580386 w 3113086"/>
                <a:gd name="connsiteY9" fmla="*/ 750736 h 3113085"/>
                <a:gd name="connsiteX10" fmla="*/ 1570315 w 3113086"/>
                <a:gd name="connsiteY10" fmla="*/ 778629 h 3113085"/>
                <a:gd name="connsiteX11" fmla="*/ 1643556 w 3113086"/>
                <a:gd name="connsiteY11" fmla="*/ 676914 h 3113085"/>
                <a:gd name="connsiteX12" fmla="*/ 2703699 w 3113086"/>
                <a:gd name="connsiteY12" fmla="*/ 505572 h 3113085"/>
                <a:gd name="connsiteX13" fmla="*/ 1786760 w 3113086"/>
                <a:gd name="connsiteY13" fmla="*/ 786152 h 3113085"/>
                <a:gd name="connsiteX14" fmla="*/ 1761081 w 3113086"/>
                <a:gd name="connsiteY14" fmla="*/ 823026 h 3113085"/>
                <a:gd name="connsiteX15" fmla="*/ 1806751 w 3113086"/>
                <a:gd name="connsiteY15" fmla="*/ 781747 h 3113085"/>
                <a:gd name="connsiteX16" fmla="*/ 2943878 w 3113086"/>
                <a:gd name="connsiteY16" fmla="*/ 840076 h 3113085"/>
                <a:gd name="connsiteX17" fmla="*/ 1985564 w 3113086"/>
                <a:gd name="connsiteY17" fmla="*/ 873774 h 3113085"/>
                <a:gd name="connsiteX18" fmla="*/ 1964536 w 3113086"/>
                <a:gd name="connsiteY18" fmla="*/ 891511 h 3113085"/>
                <a:gd name="connsiteX19" fmla="*/ 1997387 w 3113086"/>
                <a:gd name="connsiteY19" fmla="*/ 874693 h 3113085"/>
                <a:gd name="connsiteX20" fmla="*/ 3080670 w 3113086"/>
                <a:gd name="connsiteY20" fmla="*/ 1225345 h 3113085"/>
                <a:gd name="connsiteX21" fmla="*/ 2146288 w 3113086"/>
                <a:gd name="connsiteY21" fmla="*/ 1009865 h 3113085"/>
                <a:gd name="connsiteX22" fmla="*/ 2121388 w 3113086"/>
                <a:gd name="connsiteY22" fmla="*/ 1021555 h 3113085"/>
                <a:gd name="connsiteX23" fmla="*/ 2157470 w 3113086"/>
                <a:gd name="connsiteY23" fmla="*/ 1013813 h 3113085"/>
                <a:gd name="connsiteX24" fmla="*/ 3113086 w 3113086"/>
                <a:gd name="connsiteY24" fmla="*/ 1632891 h 3113085"/>
                <a:gd name="connsiteX25" fmla="*/ 2266312 w 3113086"/>
                <a:gd name="connsiteY25" fmla="*/ 1182917 h 3113085"/>
                <a:gd name="connsiteX26" fmla="*/ 2264486 w 3113086"/>
                <a:gd name="connsiteY26" fmla="*/ 1183244 h 3113085"/>
                <a:gd name="connsiteX27" fmla="*/ 2269988 w 3113086"/>
                <a:gd name="connsiteY27" fmla="*/ 1183522 h 3113085"/>
                <a:gd name="connsiteX28" fmla="*/ 3032813 w 3113086"/>
                <a:gd name="connsiteY28" fmla="*/ 2028837 h 3113085"/>
                <a:gd name="connsiteX29" fmla="*/ 2331355 w 3113086"/>
                <a:gd name="connsiteY29" fmla="*/ 1375035 h 3113085"/>
                <a:gd name="connsiteX30" fmla="*/ 2312136 w 3113086"/>
                <a:gd name="connsiteY30" fmla="*/ 1373403 h 3113085"/>
                <a:gd name="connsiteX31" fmla="*/ 2340852 w 3113086"/>
                <a:gd name="connsiteY31" fmla="*/ 1382673 h 3113085"/>
                <a:gd name="connsiteX32" fmla="*/ 2858901 w 3113086"/>
                <a:gd name="connsiteY32" fmla="*/ 2396618 h 3113085"/>
                <a:gd name="connsiteX33" fmla="*/ 2350561 w 3113086"/>
                <a:gd name="connsiteY33" fmla="*/ 1583543 h 3113085"/>
                <a:gd name="connsiteX34" fmla="*/ 2322669 w 3113086"/>
                <a:gd name="connsiteY34" fmla="*/ 1573472 h 3113085"/>
                <a:gd name="connsiteX35" fmla="*/ 2424383 w 3113086"/>
                <a:gd name="connsiteY35" fmla="*/ 1646714 h 3113085"/>
                <a:gd name="connsiteX36" fmla="*/ 2595725 w 3113086"/>
                <a:gd name="connsiteY36" fmla="*/ 2706856 h 3113085"/>
                <a:gd name="connsiteX37" fmla="*/ 2418984 w 3113086"/>
                <a:gd name="connsiteY37" fmla="*/ 1892032 h 3113085"/>
                <a:gd name="connsiteX38" fmla="*/ 2332035 w 3113086"/>
                <a:gd name="connsiteY38" fmla="*/ 1806526 h 3113085"/>
                <a:gd name="connsiteX39" fmla="*/ 2378730 w 3113086"/>
                <a:gd name="connsiteY39" fmla="*/ 1870042 h 3113085"/>
                <a:gd name="connsiteX40" fmla="*/ 2269849 w 3113086"/>
                <a:gd name="connsiteY40" fmla="*/ 2938407 h 3113085"/>
                <a:gd name="connsiteX41" fmla="*/ 2236152 w 3113086"/>
                <a:gd name="connsiteY41" fmla="*/ 1980093 h 3113085"/>
                <a:gd name="connsiteX42" fmla="*/ 2220059 w 3113086"/>
                <a:gd name="connsiteY42" fmla="*/ 1961014 h 3113085"/>
                <a:gd name="connsiteX43" fmla="*/ 2237172 w 3113086"/>
                <a:gd name="connsiteY43" fmla="*/ 1994442 h 3113085"/>
                <a:gd name="connsiteX44" fmla="*/ 1886520 w 3113086"/>
                <a:gd name="connsiteY44" fmla="*/ 3077726 h 3113085"/>
                <a:gd name="connsiteX45" fmla="*/ 2102001 w 3113086"/>
                <a:gd name="connsiteY45" fmla="*/ 2143344 h 3113085"/>
                <a:gd name="connsiteX46" fmla="*/ 2091393 w 3113086"/>
                <a:gd name="connsiteY46" fmla="*/ 2120746 h 3113085"/>
                <a:gd name="connsiteX47" fmla="*/ 2099272 w 3113086"/>
                <a:gd name="connsiteY47" fmla="*/ 2157468 h 3113085"/>
                <a:gd name="connsiteX48" fmla="*/ 1480194 w 3113086"/>
                <a:gd name="connsiteY48" fmla="*/ 3113085 h 3113085"/>
                <a:gd name="connsiteX49" fmla="*/ 1930169 w 3113086"/>
                <a:gd name="connsiteY49" fmla="*/ 2266311 h 3113085"/>
                <a:gd name="connsiteX50" fmla="*/ 1920771 w 3113086"/>
                <a:gd name="connsiteY50" fmla="*/ 2213807 h 3113085"/>
                <a:gd name="connsiteX51" fmla="*/ 1917775 w 3113086"/>
                <a:gd name="connsiteY51" fmla="*/ 2273147 h 3113085"/>
                <a:gd name="connsiteX52" fmla="*/ 1072460 w 3113086"/>
                <a:gd name="connsiteY52" fmla="*/ 3035972 h 3113085"/>
                <a:gd name="connsiteX53" fmla="*/ 1726262 w 3113086"/>
                <a:gd name="connsiteY53" fmla="*/ 2334514 h 3113085"/>
                <a:gd name="connsiteX54" fmla="*/ 1727894 w 3113086"/>
                <a:gd name="connsiteY54" fmla="*/ 2315298 h 3113085"/>
                <a:gd name="connsiteX55" fmla="*/ 1718625 w 3113086"/>
                <a:gd name="connsiteY55" fmla="*/ 2344010 h 3113085"/>
                <a:gd name="connsiteX56" fmla="*/ 704680 w 3113086"/>
                <a:gd name="connsiteY56" fmla="*/ 2862059 h 3113085"/>
                <a:gd name="connsiteX57" fmla="*/ 1517755 w 3113086"/>
                <a:gd name="connsiteY57" fmla="*/ 2353719 h 3113085"/>
                <a:gd name="connsiteX58" fmla="*/ 1527826 w 3113086"/>
                <a:gd name="connsiteY58" fmla="*/ 2325828 h 3113085"/>
                <a:gd name="connsiteX59" fmla="*/ 1454584 w 3113086"/>
                <a:gd name="connsiteY59" fmla="*/ 2427542 h 3113085"/>
                <a:gd name="connsiteX60" fmla="*/ 394442 w 3113086"/>
                <a:gd name="connsiteY60" fmla="*/ 2598884 h 3113085"/>
                <a:gd name="connsiteX61" fmla="*/ 1209265 w 3113086"/>
                <a:gd name="connsiteY61" fmla="*/ 2422143 h 3113085"/>
                <a:gd name="connsiteX62" fmla="*/ 1302881 w 3113086"/>
                <a:gd name="connsiteY62" fmla="*/ 2326947 h 3113085"/>
                <a:gd name="connsiteX63" fmla="*/ 1239884 w 3113086"/>
                <a:gd name="connsiteY63" fmla="*/ 2373261 h 3113085"/>
                <a:gd name="connsiteX64" fmla="*/ 171519 w 3113086"/>
                <a:gd name="connsiteY64" fmla="*/ 2264380 h 3113085"/>
                <a:gd name="connsiteX65" fmla="*/ 1129832 w 3113086"/>
                <a:gd name="connsiteY65" fmla="*/ 2230682 h 3113085"/>
                <a:gd name="connsiteX66" fmla="*/ 1138291 w 3113086"/>
                <a:gd name="connsiteY66" fmla="*/ 2223547 h 3113085"/>
                <a:gd name="connsiteX67" fmla="*/ 1117424 w 3113086"/>
                <a:gd name="connsiteY67" fmla="*/ 2234230 h 3113085"/>
                <a:gd name="connsiteX68" fmla="*/ 34140 w 3113086"/>
                <a:gd name="connsiteY68" fmla="*/ 1883578 h 3113085"/>
                <a:gd name="connsiteX69" fmla="*/ 968521 w 3113086"/>
                <a:gd name="connsiteY69" fmla="*/ 2099058 h 3113085"/>
                <a:gd name="connsiteX70" fmla="*/ 978540 w 3113086"/>
                <a:gd name="connsiteY70" fmla="*/ 2094354 h 3113085"/>
                <a:gd name="connsiteX71" fmla="*/ 955616 w 3113086"/>
                <a:gd name="connsiteY71" fmla="*/ 2099273 h 3113085"/>
                <a:gd name="connsiteX72" fmla="*/ 0 w 3113086"/>
                <a:gd name="connsiteY72" fmla="*/ 1480195 h 3113085"/>
                <a:gd name="connsiteX73" fmla="*/ 846773 w 3113086"/>
                <a:gd name="connsiteY73" fmla="*/ 1930168 h 3113085"/>
                <a:gd name="connsiteX74" fmla="*/ 882920 w 3113086"/>
                <a:gd name="connsiteY74" fmla="*/ 1923699 h 3113085"/>
                <a:gd name="connsiteX75" fmla="*/ 828149 w 3113086"/>
                <a:gd name="connsiteY75" fmla="*/ 1920933 h 3113085"/>
                <a:gd name="connsiteX76" fmla="*/ 65324 w 3113086"/>
                <a:gd name="connsiteY76" fmla="*/ 1075618 h 3113085"/>
                <a:gd name="connsiteX77" fmla="*/ 766782 w 3113086"/>
                <a:gd name="connsiteY77" fmla="*/ 1729420 h 3113085"/>
                <a:gd name="connsiteX78" fmla="*/ 786003 w 3113086"/>
                <a:gd name="connsiteY78" fmla="*/ 1731052 h 3113085"/>
                <a:gd name="connsiteX79" fmla="*/ 757287 w 3113086"/>
                <a:gd name="connsiteY79" fmla="*/ 1721782 h 3113085"/>
                <a:gd name="connsiteX80" fmla="*/ 239238 w 3113086"/>
                <a:gd name="connsiteY80" fmla="*/ 707837 h 3113085"/>
                <a:gd name="connsiteX81" fmla="*/ 747578 w 3113086"/>
                <a:gd name="connsiteY81" fmla="*/ 1520912 h 3113085"/>
                <a:gd name="connsiteX82" fmla="*/ 775470 w 3113086"/>
                <a:gd name="connsiteY82" fmla="*/ 1530983 h 3113085"/>
                <a:gd name="connsiteX83" fmla="*/ 673756 w 3113086"/>
                <a:gd name="connsiteY83" fmla="*/ 1457741 h 3113085"/>
                <a:gd name="connsiteX84" fmla="*/ 502414 w 3113086"/>
                <a:gd name="connsiteY84" fmla="*/ 397599 h 3113085"/>
                <a:gd name="connsiteX85" fmla="*/ 782993 w 3113086"/>
                <a:gd name="connsiteY85" fmla="*/ 1314538 h 3113085"/>
                <a:gd name="connsiteX86" fmla="*/ 822107 w 3113086"/>
                <a:gd name="connsiteY86" fmla="*/ 1341776 h 3113085"/>
                <a:gd name="connsiteX87" fmla="*/ 787217 w 3113086"/>
                <a:gd name="connsiteY87" fmla="*/ 1303175 h 3113085"/>
                <a:gd name="connsiteX88" fmla="*/ 845546 w 3113086"/>
                <a:gd name="connsiteY88" fmla="*/ 166048 h 3113085"/>
                <a:gd name="connsiteX89" fmla="*/ 879243 w 3113086"/>
                <a:gd name="connsiteY89" fmla="*/ 1124362 h 3113085"/>
                <a:gd name="connsiteX90" fmla="*/ 888028 w 3113086"/>
                <a:gd name="connsiteY90" fmla="*/ 1134777 h 3113085"/>
                <a:gd name="connsiteX91" fmla="*/ 877637 w 3113086"/>
                <a:gd name="connsiteY91" fmla="*/ 1114479 h 3113085"/>
                <a:gd name="connsiteX92" fmla="*/ 1228289 w 3113086"/>
                <a:gd name="connsiteY92" fmla="*/ 31196 h 3113085"/>
                <a:gd name="connsiteX93" fmla="*/ 1012808 w 3113086"/>
                <a:gd name="connsiteY93" fmla="*/ 965577 h 3113085"/>
                <a:gd name="connsiteX94" fmla="*/ 1018596 w 3113086"/>
                <a:gd name="connsiteY94" fmla="*/ 977907 h 3113085"/>
                <a:gd name="connsiteX95" fmla="*/ 1013813 w 3113086"/>
                <a:gd name="connsiteY95" fmla="*/ 955615 h 3113085"/>
                <a:gd name="connsiteX96" fmla="*/ 1632891 w 3113086"/>
                <a:gd name="connsiteY96" fmla="*/ 0 h 311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</a:cxnLst>
              <a:rect l="l" t="t" r="r" b="b"/>
              <a:pathLst>
                <a:path w="3113086" h="3113085">
                  <a:moveTo>
                    <a:pt x="1632891" y="0"/>
                  </a:moveTo>
                  <a:cubicBezTo>
                    <a:pt x="1368077" y="145514"/>
                    <a:pt x="1203464" y="412545"/>
                    <a:pt x="1181698" y="701140"/>
                  </a:cubicBezTo>
                  <a:lnTo>
                    <a:pt x="1182661" y="816257"/>
                  </a:lnTo>
                  <a:lnTo>
                    <a:pt x="1193240" y="746941"/>
                  </a:lnTo>
                  <a:cubicBezTo>
                    <a:pt x="1272472" y="359746"/>
                    <a:pt x="1615062" y="68483"/>
                    <a:pt x="2025679" y="68483"/>
                  </a:cubicBezTo>
                  <a:cubicBezTo>
                    <a:pt x="1683318" y="152503"/>
                    <a:pt x="1429885" y="431585"/>
                    <a:pt x="1371877" y="769941"/>
                  </a:cubicBezTo>
                  <a:lnTo>
                    <a:pt x="1370245" y="789165"/>
                  </a:lnTo>
                  <a:lnTo>
                    <a:pt x="1379516" y="760445"/>
                  </a:lnTo>
                  <a:cubicBezTo>
                    <a:pt x="1532442" y="357840"/>
                    <a:pt x="1968505" y="128530"/>
                    <a:pt x="2393461" y="242396"/>
                  </a:cubicBezTo>
                  <a:cubicBezTo>
                    <a:pt x="2041020" y="234944"/>
                    <a:pt x="1723991" y="438923"/>
                    <a:pt x="1580386" y="750736"/>
                  </a:cubicBezTo>
                  <a:lnTo>
                    <a:pt x="1570315" y="778629"/>
                  </a:lnTo>
                  <a:lnTo>
                    <a:pt x="1643556" y="676914"/>
                  </a:lnTo>
                  <a:cubicBezTo>
                    <a:pt x="1905770" y="381210"/>
                    <a:pt x="2348094" y="300264"/>
                    <a:pt x="2703699" y="505572"/>
                  </a:cubicBezTo>
                  <a:cubicBezTo>
                    <a:pt x="2365195" y="407155"/>
                    <a:pt x="2006175" y="522131"/>
                    <a:pt x="1786760" y="786152"/>
                  </a:cubicBezTo>
                  <a:lnTo>
                    <a:pt x="1761081" y="823026"/>
                  </a:lnTo>
                  <a:lnTo>
                    <a:pt x="1806751" y="781747"/>
                  </a:lnTo>
                  <a:cubicBezTo>
                    <a:pt x="2140492" y="509543"/>
                    <a:pt x="2632788" y="528986"/>
                    <a:pt x="2943878" y="840076"/>
                  </a:cubicBezTo>
                  <a:cubicBezTo>
                    <a:pt x="2642381" y="657401"/>
                    <a:pt x="2265836" y="675539"/>
                    <a:pt x="1985564" y="873774"/>
                  </a:cubicBezTo>
                  <a:lnTo>
                    <a:pt x="1964536" y="891511"/>
                  </a:lnTo>
                  <a:lnTo>
                    <a:pt x="1997387" y="874693"/>
                  </a:lnTo>
                  <a:cubicBezTo>
                    <a:pt x="2390207" y="698143"/>
                    <a:pt x="2860697" y="844340"/>
                    <a:pt x="3080670" y="1225345"/>
                  </a:cubicBezTo>
                  <a:cubicBezTo>
                    <a:pt x="2836726" y="970862"/>
                    <a:pt x="2468317" y="890924"/>
                    <a:pt x="2146288" y="1009865"/>
                  </a:cubicBezTo>
                  <a:lnTo>
                    <a:pt x="2121388" y="1021555"/>
                  </a:lnTo>
                  <a:lnTo>
                    <a:pt x="2157470" y="1013813"/>
                  </a:lnTo>
                  <a:cubicBezTo>
                    <a:pt x="2582599" y="944948"/>
                    <a:pt x="2999219" y="1207935"/>
                    <a:pt x="3113086" y="1632891"/>
                  </a:cubicBezTo>
                  <a:cubicBezTo>
                    <a:pt x="2943319" y="1323942"/>
                    <a:pt x="2608153" y="1151377"/>
                    <a:pt x="2266312" y="1182917"/>
                  </a:cubicBezTo>
                  <a:lnTo>
                    <a:pt x="2264486" y="1183244"/>
                  </a:lnTo>
                  <a:lnTo>
                    <a:pt x="2269988" y="1183522"/>
                  </a:lnTo>
                  <a:cubicBezTo>
                    <a:pt x="2698455" y="1227035"/>
                    <a:pt x="3032813" y="1588890"/>
                    <a:pt x="3032813" y="2028837"/>
                  </a:cubicBezTo>
                  <a:cubicBezTo>
                    <a:pt x="2948793" y="1686476"/>
                    <a:pt x="2669711" y="1433043"/>
                    <a:pt x="2331355" y="1375035"/>
                  </a:cubicBezTo>
                  <a:lnTo>
                    <a:pt x="2312136" y="1373403"/>
                  </a:lnTo>
                  <a:lnTo>
                    <a:pt x="2340852" y="1382673"/>
                  </a:lnTo>
                  <a:cubicBezTo>
                    <a:pt x="2743458" y="1535599"/>
                    <a:pt x="2972768" y="1971662"/>
                    <a:pt x="2858901" y="2396618"/>
                  </a:cubicBezTo>
                  <a:cubicBezTo>
                    <a:pt x="2866353" y="2044177"/>
                    <a:pt x="2662374" y="1727148"/>
                    <a:pt x="2350561" y="1583543"/>
                  </a:cubicBezTo>
                  <a:lnTo>
                    <a:pt x="2322669" y="1573472"/>
                  </a:lnTo>
                  <a:lnTo>
                    <a:pt x="2424383" y="1646714"/>
                  </a:lnTo>
                  <a:cubicBezTo>
                    <a:pt x="2720088" y="1908927"/>
                    <a:pt x="2801034" y="2351251"/>
                    <a:pt x="2595725" y="2706856"/>
                  </a:cubicBezTo>
                  <a:cubicBezTo>
                    <a:pt x="2680083" y="2416710"/>
                    <a:pt x="2607661" y="2111490"/>
                    <a:pt x="2418984" y="1892032"/>
                  </a:cubicBezTo>
                  <a:lnTo>
                    <a:pt x="2332035" y="1806526"/>
                  </a:lnTo>
                  <a:lnTo>
                    <a:pt x="2378730" y="1870042"/>
                  </a:lnTo>
                  <a:cubicBezTo>
                    <a:pt x="2596493" y="2199855"/>
                    <a:pt x="2560199" y="2648057"/>
                    <a:pt x="2269849" y="2938407"/>
                  </a:cubicBezTo>
                  <a:cubicBezTo>
                    <a:pt x="2452524" y="2636910"/>
                    <a:pt x="2434387" y="2260365"/>
                    <a:pt x="2236152" y="1980093"/>
                  </a:cubicBezTo>
                  <a:lnTo>
                    <a:pt x="2220059" y="1961014"/>
                  </a:lnTo>
                  <a:lnTo>
                    <a:pt x="2237172" y="1994442"/>
                  </a:lnTo>
                  <a:cubicBezTo>
                    <a:pt x="2413722" y="2387262"/>
                    <a:pt x="2267526" y="2857752"/>
                    <a:pt x="1886520" y="3077726"/>
                  </a:cubicBezTo>
                  <a:cubicBezTo>
                    <a:pt x="2141004" y="2833782"/>
                    <a:pt x="2220942" y="2465373"/>
                    <a:pt x="2102001" y="2143344"/>
                  </a:cubicBezTo>
                  <a:lnTo>
                    <a:pt x="2091393" y="2120746"/>
                  </a:lnTo>
                  <a:lnTo>
                    <a:pt x="2099272" y="2157468"/>
                  </a:lnTo>
                  <a:cubicBezTo>
                    <a:pt x="2168137" y="2582598"/>
                    <a:pt x="1905150" y="2999217"/>
                    <a:pt x="1480194" y="3113085"/>
                  </a:cubicBezTo>
                  <a:cubicBezTo>
                    <a:pt x="1789144" y="2943318"/>
                    <a:pt x="1961709" y="2608152"/>
                    <a:pt x="1930169" y="2266311"/>
                  </a:cubicBezTo>
                  <a:lnTo>
                    <a:pt x="1920771" y="2213807"/>
                  </a:lnTo>
                  <a:lnTo>
                    <a:pt x="1917775" y="2273147"/>
                  </a:lnTo>
                  <a:cubicBezTo>
                    <a:pt x="1874262" y="2701614"/>
                    <a:pt x="1512407" y="3035972"/>
                    <a:pt x="1072460" y="3035972"/>
                  </a:cubicBezTo>
                  <a:cubicBezTo>
                    <a:pt x="1414821" y="2951952"/>
                    <a:pt x="1668254" y="2672870"/>
                    <a:pt x="1726262" y="2334514"/>
                  </a:cubicBezTo>
                  <a:lnTo>
                    <a:pt x="1727894" y="2315298"/>
                  </a:lnTo>
                  <a:lnTo>
                    <a:pt x="1718625" y="2344010"/>
                  </a:lnTo>
                  <a:cubicBezTo>
                    <a:pt x="1565699" y="2746616"/>
                    <a:pt x="1129636" y="2975926"/>
                    <a:pt x="704680" y="2862059"/>
                  </a:cubicBezTo>
                  <a:cubicBezTo>
                    <a:pt x="1057121" y="2869511"/>
                    <a:pt x="1374150" y="2665532"/>
                    <a:pt x="1517755" y="2353719"/>
                  </a:cubicBezTo>
                  <a:lnTo>
                    <a:pt x="1527826" y="2325828"/>
                  </a:lnTo>
                  <a:lnTo>
                    <a:pt x="1454584" y="2427542"/>
                  </a:lnTo>
                  <a:cubicBezTo>
                    <a:pt x="1192370" y="2723246"/>
                    <a:pt x="750047" y="2804192"/>
                    <a:pt x="394442" y="2598884"/>
                  </a:cubicBezTo>
                  <a:cubicBezTo>
                    <a:pt x="684588" y="2683241"/>
                    <a:pt x="989807" y="2610820"/>
                    <a:pt x="1209265" y="2422143"/>
                  </a:cubicBezTo>
                  <a:lnTo>
                    <a:pt x="1302881" y="2326947"/>
                  </a:lnTo>
                  <a:lnTo>
                    <a:pt x="1239884" y="2373261"/>
                  </a:lnTo>
                  <a:cubicBezTo>
                    <a:pt x="910071" y="2591024"/>
                    <a:pt x="461869" y="2554730"/>
                    <a:pt x="171519" y="2264380"/>
                  </a:cubicBezTo>
                  <a:cubicBezTo>
                    <a:pt x="473016" y="2447054"/>
                    <a:pt x="849560" y="2428917"/>
                    <a:pt x="1129832" y="2230682"/>
                  </a:cubicBezTo>
                  <a:lnTo>
                    <a:pt x="1138291" y="2223547"/>
                  </a:lnTo>
                  <a:lnTo>
                    <a:pt x="1117424" y="2234230"/>
                  </a:lnTo>
                  <a:cubicBezTo>
                    <a:pt x="724603" y="2410780"/>
                    <a:pt x="254114" y="2264583"/>
                    <a:pt x="34140" y="1883578"/>
                  </a:cubicBezTo>
                  <a:cubicBezTo>
                    <a:pt x="278084" y="2138061"/>
                    <a:pt x="646493" y="2217999"/>
                    <a:pt x="968521" y="2099058"/>
                  </a:cubicBezTo>
                  <a:lnTo>
                    <a:pt x="978540" y="2094354"/>
                  </a:lnTo>
                  <a:lnTo>
                    <a:pt x="955616" y="2099273"/>
                  </a:lnTo>
                  <a:cubicBezTo>
                    <a:pt x="530487" y="2168138"/>
                    <a:pt x="113867" y="1905151"/>
                    <a:pt x="0" y="1480195"/>
                  </a:cubicBezTo>
                  <a:cubicBezTo>
                    <a:pt x="169767" y="1789144"/>
                    <a:pt x="504933" y="1961709"/>
                    <a:pt x="846773" y="1930168"/>
                  </a:cubicBezTo>
                  <a:lnTo>
                    <a:pt x="882920" y="1923699"/>
                  </a:lnTo>
                  <a:lnTo>
                    <a:pt x="828149" y="1920933"/>
                  </a:lnTo>
                  <a:cubicBezTo>
                    <a:pt x="399682" y="1877420"/>
                    <a:pt x="65324" y="1515565"/>
                    <a:pt x="65324" y="1075618"/>
                  </a:cubicBezTo>
                  <a:cubicBezTo>
                    <a:pt x="149344" y="1417979"/>
                    <a:pt x="428426" y="1671412"/>
                    <a:pt x="766782" y="1729420"/>
                  </a:cubicBezTo>
                  <a:lnTo>
                    <a:pt x="786003" y="1731052"/>
                  </a:lnTo>
                  <a:lnTo>
                    <a:pt x="757287" y="1721782"/>
                  </a:lnTo>
                  <a:cubicBezTo>
                    <a:pt x="354681" y="1568856"/>
                    <a:pt x="125371" y="1132793"/>
                    <a:pt x="239238" y="707837"/>
                  </a:cubicBezTo>
                  <a:cubicBezTo>
                    <a:pt x="231786" y="1060278"/>
                    <a:pt x="435765" y="1377307"/>
                    <a:pt x="747578" y="1520912"/>
                  </a:cubicBezTo>
                  <a:lnTo>
                    <a:pt x="775470" y="1530983"/>
                  </a:lnTo>
                  <a:lnTo>
                    <a:pt x="673756" y="1457741"/>
                  </a:lnTo>
                  <a:cubicBezTo>
                    <a:pt x="378051" y="1195528"/>
                    <a:pt x="297105" y="753204"/>
                    <a:pt x="502414" y="397599"/>
                  </a:cubicBezTo>
                  <a:cubicBezTo>
                    <a:pt x="403997" y="736103"/>
                    <a:pt x="518973" y="1095123"/>
                    <a:pt x="782993" y="1314538"/>
                  </a:cubicBezTo>
                  <a:lnTo>
                    <a:pt x="822107" y="1341776"/>
                  </a:lnTo>
                  <a:lnTo>
                    <a:pt x="787217" y="1303175"/>
                  </a:lnTo>
                  <a:cubicBezTo>
                    <a:pt x="515013" y="969434"/>
                    <a:pt x="534456" y="477138"/>
                    <a:pt x="845546" y="166048"/>
                  </a:cubicBezTo>
                  <a:cubicBezTo>
                    <a:pt x="662871" y="467545"/>
                    <a:pt x="681008" y="844089"/>
                    <a:pt x="879243" y="1124362"/>
                  </a:cubicBezTo>
                  <a:lnTo>
                    <a:pt x="888028" y="1134777"/>
                  </a:lnTo>
                  <a:lnTo>
                    <a:pt x="877637" y="1114479"/>
                  </a:lnTo>
                  <a:cubicBezTo>
                    <a:pt x="701087" y="721659"/>
                    <a:pt x="847283" y="251170"/>
                    <a:pt x="1228289" y="31196"/>
                  </a:cubicBezTo>
                  <a:cubicBezTo>
                    <a:pt x="973805" y="275140"/>
                    <a:pt x="893867" y="643548"/>
                    <a:pt x="1012808" y="965577"/>
                  </a:cubicBezTo>
                  <a:lnTo>
                    <a:pt x="1018596" y="977907"/>
                  </a:lnTo>
                  <a:lnTo>
                    <a:pt x="1013813" y="955615"/>
                  </a:lnTo>
                  <a:cubicBezTo>
                    <a:pt x="944948" y="530486"/>
                    <a:pt x="1207935" y="113866"/>
                    <a:pt x="1632891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D50F3742-0F21-4CC8-AFB9-238E7BEF9172}"/>
                </a:ext>
              </a:extLst>
            </p:cNvPr>
            <p:cNvGrpSpPr/>
            <p:nvPr/>
          </p:nvGrpSpPr>
          <p:grpSpPr>
            <a:xfrm>
              <a:off x="355873" y="4909889"/>
              <a:ext cx="1610950" cy="1110818"/>
              <a:chOff x="355873" y="1528514"/>
              <a:chExt cx="1610950" cy="1110818"/>
            </a:xfrm>
          </p:grpSpPr>
          <p:sp>
            <p:nvSpPr>
              <p:cNvPr id="27" name="楕円 26">
                <a:extLst>
                  <a:ext uri="{FF2B5EF4-FFF2-40B4-BE49-F238E27FC236}">
                    <a16:creationId xmlns:a16="http://schemas.microsoft.com/office/drawing/2014/main" id="{CCB2C36F-4814-45A0-9A4B-49C8B5512319}"/>
                  </a:ext>
                </a:extLst>
              </p:cNvPr>
              <p:cNvSpPr/>
              <p:nvPr/>
            </p:nvSpPr>
            <p:spPr>
              <a:xfrm rot="1800000">
                <a:off x="355873" y="1528514"/>
                <a:ext cx="561382" cy="160776"/>
              </a:xfrm>
              <a:prstGeom prst="ellipse">
                <a:avLst/>
              </a:pr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楕円 27">
                <a:extLst>
                  <a:ext uri="{FF2B5EF4-FFF2-40B4-BE49-F238E27FC236}">
                    <a16:creationId xmlns:a16="http://schemas.microsoft.com/office/drawing/2014/main" id="{2754B395-01FD-44E3-9D4C-AAB55AD3A651}"/>
                  </a:ext>
                </a:extLst>
              </p:cNvPr>
              <p:cNvSpPr/>
              <p:nvPr/>
            </p:nvSpPr>
            <p:spPr>
              <a:xfrm rot="19800000" flipH="1">
                <a:off x="1405441" y="1528514"/>
                <a:ext cx="561382" cy="160776"/>
              </a:xfrm>
              <a:prstGeom prst="ellipse">
                <a:avLst/>
              </a:pr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楕円 28">
                <a:extLst>
                  <a:ext uri="{FF2B5EF4-FFF2-40B4-BE49-F238E27FC236}">
                    <a16:creationId xmlns:a16="http://schemas.microsoft.com/office/drawing/2014/main" id="{3FE3C683-73A4-49BF-B1AD-31CE13EAC903}"/>
                  </a:ext>
                </a:extLst>
              </p:cNvPr>
              <p:cNvSpPr/>
              <p:nvPr/>
            </p:nvSpPr>
            <p:spPr>
              <a:xfrm>
                <a:off x="895114" y="1858496"/>
                <a:ext cx="532470" cy="780836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/>
                  </a:gs>
                  <a:gs pos="100000">
                    <a:srgbClr val="FF0000"/>
                  </a:gs>
                  <a:gs pos="6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B7D41579-15AB-4906-8F6F-52580EDC5179}"/>
              </a:ext>
            </a:extLst>
          </p:cNvPr>
          <p:cNvGrpSpPr/>
          <p:nvPr/>
        </p:nvGrpSpPr>
        <p:grpSpPr>
          <a:xfrm>
            <a:off x="3714118" y="3862070"/>
            <a:ext cx="2477763" cy="2477761"/>
            <a:chOff x="3182924" y="3735070"/>
            <a:chExt cx="3104778" cy="3104776"/>
          </a:xfrm>
        </p:grpSpPr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1470DCCF-3B05-4804-8446-4A4C3DA69DDF}"/>
                </a:ext>
              </a:extLst>
            </p:cNvPr>
            <p:cNvSpPr/>
            <p:nvPr/>
          </p:nvSpPr>
          <p:spPr>
            <a:xfrm>
              <a:off x="3182924" y="3735070"/>
              <a:ext cx="3104778" cy="3104776"/>
            </a:xfrm>
            <a:custGeom>
              <a:avLst/>
              <a:gdLst>
                <a:gd name="connsiteX0" fmla="*/ 1415475 w 3104778"/>
                <a:gd name="connsiteY0" fmla="*/ 0 h 3104776"/>
                <a:gd name="connsiteX1" fmla="*/ 1279193 w 3104778"/>
                <a:gd name="connsiteY1" fmla="*/ 466109 h 3104776"/>
                <a:gd name="connsiteX2" fmla="*/ 1279183 w 3104778"/>
                <a:gd name="connsiteY2" fmla="*/ 508624 h 3104776"/>
                <a:gd name="connsiteX3" fmla="*/ 1316422 w 3104778"/>
                <a:gd name="connsiteY3" fmla="*/ 440016 h 3104776"/>
                <a:gd name="connsiteX4" fmla="*/ 2021008 w 3104778"/>
                <a:gd name="connsiteY4" fmla="*/ 65390 h 3104776"/>
                <a:gd name="connsiteX5" fmla="*/ 1714434 w 3104778"/>
                <a:gd name="connsiteY5" fmla="*/ 442009 h 3104776"/>
                <a:gd name="connsiteX6" fmla="*/ 1698790 w 3104778"/>
                <a:gd name="connsiteY6" fmla="*/ 479110 h 3104776"/>
                <a:gd name="connsiteX7" fmla="*/ 1751452 w 3104778"/>
                <a:gd name="connsiteY7" fmla="*/ 435921 h 3104776"/>
                <a:gd name="connsiteX8" fmla="*/ 2545289 w 3104778"/>
                <a:gd name="connsiteY8" fmla="*/ 354618 h 3104776"/>
                <a:gd name="connsiteX9" fmla="*/ 2119335 w 3104778"/>
                <a:gd name="connsiteY9" fmla="*/ 587841 h 3104776"/>
                <a:gd name="connsiteX10" fmla="*/ 2077371 w 3104778"/>
                <a:gd name="connsiteY10" fmla="*/ 629784 h 3104776"/>
                <a:gd name="connsiteX11" fmla="*/ 2096455 w 3104778"/>
                <a:gd name="connsiteY11" fmla="*/ 623109 h 3104776"/>
                <a:gd name="connsiteX12" fmla="*/ 2939207 w 3104778"/>
                <a:gd name="connsiteY12" fmla="*/ 836983 h 3104776"/>
                <a:gd name="connsiteX13" fmla="*/ 2456117 w 3104778"/>
                <a:gd name="connsiteY13" fmla="*/ 886511 h 3104776"/>
                <a:gd name="connsiteX14" fmla="*/ 2418819 w 3104778"/>
                <a:gd name="connsiteY14" fmla="*/ 901685 h 3104776"/>
                <a:gd name="connsiteX15" fmla="*/ 2485961 w 3104778"/>
                <a:gd name="connsiteY15" fmla="*/ 911638 h 3104776"/>
                <a:gd name="connsiteX16" fmla="*/ 3104778 w 3104778"/>
                <a:gd name="connsiteY16" fmla="*/ 1415475 h 3104776"/>
                <a:gd name="connsiteX17" fmla="*/ 2638669 w 3104778"/>
                <a:gd name="connsiteY17" fmla="*/ 1279194 h 3104776"/>
                <a:gd name="connsiteX18" fmla="*/ 2576175 w 3104778"/>
                <a:gd name="connsiteY18" fmla="*/ 1279177 h 3104776"/>
                <a:gd name="connsiteX19" fmla="*/ 2653517 w 3104778"/>
                <a:gd name="connsiteY19" fmla="*/ 1321158 h 3104776"/>
                <a:gd name="connsiteX20" fmla="*/ 3028142 w 3104778"/>
                <a:gd name="connsiteY20" fmla="*/ 2025744 h 3104776"/>
                <a:gd name="connsiteX21" fmla="*/ 2651524 w 3104778"/>
                <a:gd name="connsiteY21" fmla="*/ 1719170 h 3104776"/>
                <a:gd name="connsiteX22" fmla="*/ 2614420 w 3104778"/>
                <a:gd name="connsiteY22" fmla="*/ 1703525 h 3104776"/>
                <a:gd name="connsiteX23" fmla="*/ 2657611 w 3104778"/>
                <a:gd name="connsiteY23" fmla="*/ 1756189 h 3104776"/>
                <a:gd name="connsiteX24" fmla="*/ 2738914 w 3104778"/>
                <a:gd name="connsiteY24" fmla="*/ 2550026 h 3104776"/>
                <a:gd name="connsiteX25" fmla="*/ 2505691 w 3104778"/>
                <a:gd name="connsiteY25" fmla="*/ 2124072 h 3104776"/>
                <a:gd name="connsiteX26" fmla="*/ 2480623 w 3104778"/>
                <a:gd name="connsiteY26" fmla="*/ 2098991 h 3104776"/>
                <a:gd name="connsiteX27" fmla="*/ 2498496 w 3104778"/>
                <a:gd name="connsiteY27" fmla="*/ 2172196 h 3104776"/>
                <a:gd name="connsiteX28" fmla="*/ 2265178 w 3104778"/>
                <a:gd name="connsiteY28" fmla="*/ 2935314 h 3104776"/>
                <a:gd name="connsiteX29" fmla="*/ 2215649 w 3104778"/>
                <a:gd name="connsiteY29" fmla="*/ 2452224 h 3104776"/>
                <a:gd name="connsiteX30" fmla="*/ 2202816 w 3104778"/>
                <a:gd name="connsiteY30" fmla="*/ 2420679 h 3104776"/>
                <a:gd name="connsiteX31" fmla="*/ 2193140 w 3104778"/>
                <a:gd name="connsiteY31" fmla="*/ 2485960 h 3104776"/>
                <a:gd name="connsiteX32" fmla="*/ 1689303 w 3104778"/>
                <a:gd name="connsiteY32" fmla="*/ 3104776 h 3104776"/>
                <a:gd name="connsiteX33" fmla="*/ 1825584 w 3104778"/>
                <a:gd name="connsiteY33" fmla="*/ 2638668 h 3104776"/>
                <a:gd name="connsiteX34" fmla="*/ 1825603 w 3104778"/>
                <a:gd name="connsiteY34" fmla="*/ 2560188 h 3104776"/>
                <a:gd name="connsiteX35" fmla="*/ 1772375 w 3104778"/>
                <a:gd name="connsiteY35" fmla="*/ 2658253 h 3104776"/>
                <a:gd name="connsiteX36" fmla="*/ 1067789 w 3104778"/>
                <a:gd name="connsiteY36" fmla="*/ 3032879 h 3104776"/>
                <a:gd name="connsiteX37" fmla="*/ 1374363 w 3104778"/>
                <a:gd name="connsiteY37" fmla="*/ 2656261 h 3104776"/>
                <a:gd name="connsiteX38" fmla="*/ 1390008 w 3104778"/>
                <a:gd name="connsiteY38" fmla="*/ 2619157 h 3104776"/>
                <a:gd name="connsiteX39" fmla="*/ 1337343 w 3104778"/>
                <a:gd name="connsiteY39" fmla="*/ 2662349 h 3104776"/>
                <a:gd name="connsiteX40" fmla="*/ 543506 w 3104778"/>
                <a:gd name="connsiteY40" fmla="*/ 2743652 h 3104776"/>
                <a:gd name="connsiteX41" fmla="*/ 969459 w 3104778"/>
                <a:gd name="connsiteY41" fmla="*/ 2510429 h 3104776"/>
                <a:gd name="connsiteX42" fmla="*/ 1003176 w 3104778"/>
                <a:gd name="connsiteY42" fmla="*/ 2476729 h 3104776"/>
                <a:gd name="connsiteX43" fmla="*/ 929965 w 3104778"/>
                <a:gd name="connsiteY43" fmla="*/ 2494604 h 3104776"/>
                <a:gd name="connsiteX44" fmla="*/ 166847 w 3104778"/>
                <a:gd name="connsiteY44" fmla="*/ 2261287 h 3104776"/>
                <a:gd name="connsiteX45" fmla="*/ 649937 w 3104778"/>
                <a:gd name="connsiteY45" fmla="*/ 2211758 h 3104776"/>
                <a:gd name="connsiteX46" fmla="*/ 675170 w 3104778"/>
                <a:gd name="connsiteY46" fmla="*/ 2201493 h 3104776"/>
                <a:gd name="connsiteX47" fmla="*/ 618817 w 3104778"/>
                <a:gd name="connsiteY47" fmla="*/ 2193140 h 3104776"/>
                <a:gd name="connsiteX48" fmla="*/ 0 w 3104778"/>
                <a:gd name="connsiteY48" fmla="*/ 1689303 h 3104776"/>
                <a:gd name="connsiteX49" fmla="*/ 466108 w 3104778"/>
                <a:gd name="connsiteY49" fmla="*/ 1825584 h 3104776"/>
                <a:gd name="connsiteX50" fmla="*/ 524610 w 3104778"/>
                <a:gd name="connsiteY50" fmla="*/ 1825599 h 3104776"/>
                <a:gd name="connsiteX51" fmla="*/ 435278 w 3104778"/>
                <a:gd name="connsiteY51" fmla="*/ 1777111 h 3104776"/>
                <a:gd name="connsiteX52" fmla="*/ 60652 w 3104778"/>
                <a:gd name="connsiteY52" fmla="*/ 1072524 h 3104776"/>
                <a:gd name="connsiteX53" fmla="*/ 437271 w 3104778"/>
                <a:gd name="connsiteY53" fmla="*/ 1379099 h 3104776"/>
                <a:gd name="connsiteX54" fmla="*/ 474372 w 3104778"/>
                <a:gd name="connsiteY54" fmla="*/ 1394743 h 3104776"/>
                <a:gd name="connsiteX55" fmla="*/ 431181 w 3104778"/>
                <a:gd name="connsiteY55" fmla="*/ 1342080 h 3104776"/>
                <a:gd name="connsiteX56" fmla="*/ 349878 w 3104778"/>
                <a:gd name="connsiteY56" fmla="*/ 548244 h 3104776"/>
                <a:gd name="connsiteX57" fmla="*/ 583101 w 3104778"/>
                <a:gd name="connsiteY57" fmla="*/ 974196 h 3104776"/>
                <a:gd name="connsiteX58" fmla="*/ 633678 w 3104778"/>
                <a:gd name="connsiteY58" fmla="*/ 1024798 h 3104776"/>
                <a:gd name="connsiteX59" fmla="*/ 627000 w 3104778"/>
                <a:gd name="connsiteY59" fmla="*/ 1005706 h 3104776"/>
                <a:gd name="connsiteX60" fmla="*/ 840874 w 3104778"/>
                <a:gd name="connsiteY60" fmla="*/ 162955 h 3104776"/>
                <a:gd name="connsiteX61" fmla="*/ 890403 w 3104778"/>
                <a:gd name="connsiteY61" fmla="*/ 646045 h 3104776"/>
                <a:gd name="connsiteX62" fmla="*/ 903008 w 3104778"/>
                <a:gd name="connsiteY62" fmla="*/ 677031 h 3104776"/>
                <a:gd name="connsiteX63" fmla="*/ 911637 w 3104778"/>
                <a:gd name="connsiteY63" fmla="*/ 618817 h 3104776"/>
                <a:gd name="connsiteX64" fmla="*/ 1415475 w 3104778"/>
                <a:gd name="connsiteY64" fmla="*/ 0 h 3104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3104778" h="3104776">
                  <a:moveTo>
                    <a:pt x="1415475" y="0"/>
                  </a:moveTo>
                  <a:cubicBezTo>
                    <a:pt x="1334039" y="144841"/>
                    <a:pt x="1288371" y="304439"/>
                    <a:pt x="1279193" y="466109"/>
                  </a:cubicBezTo>
                  <a:lnTo>
                    <a:pt x="1279183" y="508624"/>
                  </a:lnTo>
                  <a:lnTo>
                    <a:pt x="1316422" y="440016"/>
                  </a:lnTo>
                  <a:cubicBezTo>
                    <a:pt x="1469120" y="213994"/>
                    <a:pt x="1727710" y="65390"/>
                    <a:pt x="2021008" y="65390"/>
                  </a:cubicBezTo>
                  <a:cubicBezTo>
                    <a:pt x="1889721" y="167245"/>
                    <a:pt x="1785667" y="296588"/>
                    <a:pt x="1714434" y="442009"/>
                  </a:cubicBezTo>
                  <a:lnTo>
                    <a:pt x="1698790" y="479110"/>
                  </a:lnTo>
                  <a:lnTo>
                    <a:pt x="1751452" y="435921"/>
                  </a:lnTo>
                  <a:cubicBezTo>
                    <a:pt x="1978103" y="284158"/>
                    <a:pt x="2273639" y="244027"/>
                    <a:pt x="2545289" y="354618"/>
                  </a:cubicBezTo>
                  <a:cubicBezTo>
                    <a:pt x="2385287" y="399452"/>
                    <a:pt x="2240143" y="480013"/>
                    <a:pt x="2119335" y="587841"/>
                  </a:cubicBezTo>
                  <a:lnTo>
                    <a:pt x="2077371" y="629784"/>
                  </a:lnTo>
                  <a:lnTo>
                    <a:pt x="2096455" y="623109"/>
                  </a:lnTo>
                  <a:cubicBezTo>
                    <a:pt x="2385493" y="537559"/>
                    <a:pt x="2711075" y="608851"/>
                    <a:pt x="2939207" y="836983"/>
                  </a:cubicBezTo>
                  <a:cubicBezTo>
                    <a:pt x="2774351" y="816171"/>
                    <a:pt x="2609314" y="834053"/>
                    <a:pt x="2456117" y="886511"/>
                  </a:cubicBezTo>
                  <a:lnTo>
                    <a:pt x="2418819" y="901685"/>
                  </a:lnTo>
                  <a:lnTo>
                    <a:pt x="2485961" y="911638"/>
                  </a:lnTo>
                  <a:cubicBezTo>
                    <a:pt x="2753540" y="964590"/>
                    <a:pt x="2990892" y="1145190"/>
                    <a:pt x="3104778" y="1415475"/>
                  </a:cubicBezTo>
                  <a:cubicBezTo>
                    <a:pt x="2959936" y="1334038"/>
                    <a:pt x="2800338" y="1288371"/>
                    <a:pt x="2638669" y="1279194"/>
                  </a:cubicBezTo>
                  <a:lnTo>
                    <a:pt x="2576175" y="1279177"/>
                  </a:lnTo>
                  <a:lnTo>
                    <a:pt x="2653517" y="1321158"/>
                  </a:lnTo>
                  <a:cubicBezTo>
                    <a:pt x="2879539" y="1473856"/>
                    <a:pt x="3028142" y="1732446"/>
                    <a:pt x="3028142" y="2025744"/>
                  </a:cubicBezTo>
                  <a:cubicBezTo>
                    <a:pt x="2926287" y="1894457"/>
                    <a:pt x="2796944" y="1790403"/>
                    <a:pt x="2651524" y="1719170"/>
                  </a:cubicBezTo>
                  <a:lnTo>
                    <a:pt x="2614420" y="1703525"/>
                  </a:lnTo>
                  <a:lnTo>
                    <a:pt x="2657611" y="1756189"/>
                  </a:lnTo>
                  <a:cubicBezTo>
                    <a:pt x="2809374" y="1982840"/>
                    <a:pt x="2849505" y="2278376"/>
                    <a:pt x="2738914" y="2550026"/>
                  </a:cubicBezTo>
                  <a:cubicBezTo>
                    <a:pt x="2694080" y="2390024"/>
                    <a:pt x="2613519" y="2244879"/>
                    <a:pt x="2505691" y="2124072"/>
                  </a:cubicBezTo>
                  <a:lnTo>
                    <a:pt x="2480623" y="2098991"/>
                  </a:lnTo>
                  <a:lnTo>
                    <a:pt x="2498496" y="2172196"/>
                  </a:lnTo>
                  <a:cubicBezTo>
                    <a:pt x="2550344" y="2439992"/>
                    <a:pt x="2472571" y="2727921"/>
                    <a:pt x="2265178" y="2935314"/>
                  </a:cubicBezTo>
                  <a:cubicBezTo>
                    <a:pt x="2285989" y="2770458"/>
                    <a:pt x="2268108" y="2605421"/>
                    <a:pt x="2215649" y="2452224"/>
                  </a:cubicBezTo>
                  <a:lnTo>
                    <a:pt x="2202816" y="2420679"/>
                  </a:lnTo>
                  <a:lnTo>
                    <a:pt x="2193140" y="2485960"/>
                  </a:lnTo>
                  <a:cubicBezTo>
                    <a:pt x="2140186" y="2753538"/>
                    <a:pt x="1959587" y="2990890"/>
                    <a:pt x="1689303" y="3104776"/>
                  </a:cubicBezTo>
                  <a:cubicBezTo>
                    <a:pt x="1770738" y="2959935"/>
                    <a:pt x="1816406" y="2800338"/>
                    <a:pt x="1825584" y="2638668"/>
                  </a:cubicBezTo>
                  <a:lnTo>
                    <a:pt x="1825603" y="2560188"/>
                  </a:lnTo>
                  <a:lnTo>
                    <a:pt x="1772375" y="2658253"/>
                  </a:lnTo>
                  <a:cubicBezTo>
                    <a:pt x="1619678" y="2884276"/>
                    <a:pt x="1361087" y="3032879"/>
                    <a:pt x="1067789" y="3032879"/>
                  </a:cubicBezTo>
                  <a:cubicBezTo>
                    <a:pt x="1199076" y="2931024"/>
                    <a:pt x="1303131" y="2801681"/>
                    <a:pt x="1374363" y="2656261"/>
                  </a:cubicBezTo>
                  <a:lnTo>
                    <a:pt x="1390008" y="2619157"/>
                  </a:lnTo>
                  <a:lnTo>
                    <a:pt x="1337343" y="2662349"/>
                  </a:lnTo>
                  <a:cubicBezTo>
                    <a:pt x="1110692" y="2814112"/>
                    <a:pt x="815155" y="2854243"/>
                    <a:pt x="543506" y="2743652"/>
                  </a:cubicBezTo>
                  <a:cubicBezTo>
                    <a:pt x="703508" y="2698818"/>
                    <a:pt x="848652" y="2618257"/>
                    <a:pt x="969459" y="2510429"/>
                  </a:cubicBezTo>
                  <a:lnTo>
                    <a:pt x="1003176" y="2476729"/>
                  </a:lnTo>
                  <a:lnTo>
                    <a:pt x="929965" y="2494604"/>
                  </a:lnTo>
                  <a:cubicBezTo>
                    <a:pt x="662170" y="2546452"/>
                    <a:pt x="374240" y="2468680"/>
                    <a:pt x="166847" y="2261287"/>
                  </a:cubicBezTo>
                  <a:cubicBezTo>
                    <a:pt x="331703" y="2282098"/>
                    <a:pt x="496740" y="2264217"/>
                    <a:pt x="649937" y="2211758"/>
                  </a:cubicBezTo>
                  <a:lnTo>
                    <a:pt x="675170" y="2201493"/>
                  </a:lnTo>
                  <a:lnTo>
                    <a:pt x="618817" y="2193140"/>
                  </a:lnTo>
                  <a:cubicBezTo>
                    <a:pt x="351238" y="2140187"/>
                    <a:pt x="113886" y="1959588"/>
                    <a:pt x="0" y="1689303"/>
                  </a:cubicBezTo>
                  <a:cubicBezTo>
                    <a:pt x="144841" y="1770739"/>
                    <a:pt x="304439" y="1816406"/>
                    <a:pt x="466108" y="1825584"/>
                  </a:cubicBezTo>
                  <a:lnTo>
                    <a:pt x="524610" y="1825599"/>
                  </a:lnTo>
                  <a:lnTo>
                    <a:pt x="435278" y="1777111"/>
                  </a:lnTo>
                  <a:cubicBezTo>
                    <a:pt x="209256" y="1624413"/>
                    <a:pt x="60652" y="1365823"/>
                    <a:pt x="60652" y="1072524"/>
                  </a:cubicBezTo>
                  <a:cubicBezTo>
                    <a:pt x="162507" y="1203811"/>
                    <a:pt x="291850" y="1307866"/>
                    <a:pt x="437271" y="1379099"/>
                  </a:cubicBezTo>
                  <a:lnTo>
                    <a:pt x="474372" y="1394743"/>
                  </a:lnTo>
                  <a:lnTo>
                    <a:pt x="431181" y="1342080"/>
                  </a:lnTo>
                  <a:cubicBezTo>
                    <a:pt x="279418" y="1115428"/>
                    <a:pt x="239287" y="819892"/>
                    <a:pt x="349878" y="548244"/>
                  </a:cubicBezTo>
                  <a:cubicBezTo>
                    <a:pt x="394712" y="708245"/>
                    <a:pt x="475274" y="853389"/>
                    <a:pt x="583101" y="974196"/>
                  </a:cubicBezTo>
                  <a:lnTo>
                    <a:pt x="633678" y="1024798"/>
                  </a:lnTo>
                  <a:lnTo>
                    <a:pt x="627000" y="1005706"/>
                  </a:lnTo>
                  <a:cubicBezTo>
                    <a:pt x="541450" y="716669"/>
                    <a:pt x="612742" y="391086"/>
                    <a:pt x="840874" y="162955"/>
                  </a:cubicBezTo>
                  <a:cubicBezTo>
                    <a:pt x="820063" y="327812"/>
                    <a:pt x="837944" y="492849"/>
                    <a:pt x="890403" y="646045"/>
                  </a:cubicBezTo>
                  <a:lnTo>
                    <a:pt x="903008" y="677031"/>
                  </a:lnTo>
                  <a:lnTo>
                    <a:pt x="911637" y="618817"/>
                  </a:lnTo>
                  <a:cubicBezTo>
                    <a:pt x="964590" y="351237"/>
                    <a:pt x="1145190" y="113886"/>
                    <a:pt x="1415475" y="0"/>
                  </a:cubicBezTo>
                  <a:close/>
                </a:path>
              </a:pathLst>
            </a:custGeom>
            <a:gradFill flip="none" rotWithShape="1">
              <a:gsLst>
                <a:gs pos="80000">
                  <a:schemeClr val="tx1"/>
                </a:gs>
                <a:gs pos="0">
                  <a:schemeClr val="tx1"/>
                </a:gs>
                <a:gs pos="4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C4C061EE-F8FA-49E6-A640-266964DAA447}"/>
                </a:ext>
              </a:extLst>
            </p:cNvPr>
            <p:cNvSpPr/>
            <p:nvPr/>
          </p:nvSpPr>
          <p:spPr>
            <a:xfrm>
              <a:off x="3621306" y="4173452"/>
              <a:ext cx="2228014" cy="2228012"/>
            </a:xfrm>
            <a:custGeom>
              <a:avLst/>
              <a:gdLst>
                <a:gd name="connsiteX0" fmla="*/ 1415475 w 3104778"/>
                <a:gd name="connsiteY0" fmla="*/ 0 h 3104776"/>
                <a:gd name="connsiteX1" fmla="*/ 1279193 w 3104778"/>
                <a:gd name="connsiteY1" fmla="*/ 466109 h 3104776"/>
                <a:gd name="connsiteX2" fmla="*/ 1279183 w 3104778"/>
                <a:gd name="connsiteY2" fmla="*/ 508624 h 3104776"/>
                <a:gd name="connsiteX3" fmla="*/ 1316422 w 3104778"/>
                <a:gd name="connsiteY3" fmla="*/ 440016 h 3104776"/>
                <a:gd name="connsiteX4" fmla="*/ 2021008 w 3104778"/>
                <a:gd name="connsiteY4" fmla="*/ 65390 h 3104776"/>
                <a:gd name="connsiteX5" fmla="*/ 1714434 w 3104778"/>
                <a:gd name="connsiteY5" fmla="*/ 442009 h 3104776"/>
                <a:gd name="connsiteX6" fmla="*/ 1698790 w 3104778"/>
                <a:gd name="connsiteY6" fmla="*/ 479110 h 3104776"/>
                <a:gd name="connsiteX7" fmla="*/ 1751452 w 3104778"/>
                <a:gd name="connsiteY7" fmla="*/ 435921 h 3104776"/>
                <a:gd name="connsiteX8" fmla="*/ 2545289 w 3104778"/>
                <a:gd name="connsiteY8" fmla="*/ 354618 h 3104776"/>
                <a:gd name="connsiteX9" fmla="*/ 2119335 w 3104778"/>
                <a:gd name="connsiteY9" fmla="*/ 587841 h 3104776"/>
                <a:gd name="connsiteX10" fmla="*/ 2077371 w 3104778"/>
                <a:gd name="connsiteY10" fmla="*/ 629784 h 3104776"/>
                <a:gd name="connsiteX11" fmla="*/ 2096455 w 3104778"/>
                <a:gd name="connsiteY11" fmla="*/ 623109 h 3104776"/>
                <a:gd name="connsiteX12" fmla="*/ 2939207 w 3104778"/>
                <a:gd name="connsiteY12" fmla="*/ 836983 h 3104776"/>
                <a:gd name="connsiteX13" fmla="*/ 2456117 w 3104778"/>
                <a:gd name="connsiteY13" fmla="*/ 886511 h 3104776"/>
                <a:gd name="connsiteX14" fmla="*/ 2418819 w 3104778"/>
                <a:gd name="connsiteY14" fmla="*/ 901685 h 3104776"/>
                <a:gd name="connsiteX15" fmla="*/ 2485961 w 3104778"/>
                <a:gd name="connsiteY15" fmla="*/ 911638 h 3104776"/>
                <a:gd name="connsiteX16" fmla="*/ 3104778 w 3104778"/>
                <a:gd name="connsiteY16" fmla="*/ 1415475 h 3104776"/>
                <a:gd name="connsiteX17" fmla="*/ 2638669 w 3104778"/>
                <a:gd name="connsiteY17" fmla="*/ 1279194 h 3104776"/>
                <a:gd name="connsiteX18" fmla="*/ 2576175 w 3104778"/>
                <a:gd name="connsiteY18" fmla="*/ 1279177 h 3104776"/>
                <a:gd name="connsiteX19" fmla="*/ 2653517 w 3104778"/>
                <a:gd name="connsiteY19" fmla="*/ 1321158 h 3104776"/>
                <a:gd name="connsiteX20" fmla="*/ 3028142 w 3104778"/>
                <a:gd name="connsiteY20" fmla="*/ 2025744 h 3104776"/>
                <a:gd name="connsiteX21" fmla="*/ 2651524 w 3104778"/>
                <a:gd name="connsiteY21" fmla="*/ 1719170 h 3104776"/>
                <a:gd name="connsiteX22" fmla="*/ 2614420 w 3104778"/>
                <a:gd name="connsiteY22" fmla="*/ 1703525 h 3104776"/>
                <a:gd name="connsiteX23" fmla="*/ 2657611 w 3104778"/>
                <a:gd name="connsiteY23" fmla="*/ 1756189 h 3104776"/>
                <a:gd name="connsiteX24" fmla="*/ 2738914 w 3104778"/>
                <a:gd name="connsiteY24" fmla="*/ 2550026 h 3104776"/>
                <a:gd name="connsiteX25" fmla="*/ 2505691 w 3104778"/>
                <a:gd name="connsiteY25" fmla="*/ 2124072 h 3104776"/>
                <a:gd name="connsiteX26" fmla="*/ 2480623 w 3104778"/>
                <a:gd name="connsiteY26" fmla="*/ 2098991 h 3104776"/>
                <a:gd name="connsiteX27" fmla="*/ 2498496 w 3104778"/>
                <a:gd name="connsiteY27" fmla="*/ 2172196 h 3104776"/>
                <a:gd name="connsiteX28" fmla="*/ 2265178 w 3104778"/>
                <a:gd name="connsiteY28" fmla="*/ 2935314 h 3104776"/>
                <a:gd name="connsiteX29" fmla="*/ 2215649 w 3104778"/>
                <a:gd name="connsiteY29" fmla="*/ 2452224 h 3104776"/>
                <a:gd name="connsiteX30" fmla="*/ 2202816 w 3104778"/>
                <a:gd name="connsiteY30" fmla="*/ 2420679 h 3104776"/>
                <a:gd name="connsiteX31" fmla="*/ 2193140 w 3104778"/>
                <a:gd name="connsiteY31" fmla="*/ 2485960 h 3104776"/>
                <a:gd name="connsiteX32" fmla="*/ 1689303 w 3104778"/>
                <a:gd name="connsiteY32" fmla="*/ 3104776 h 3104776"/>
                <a:gd name="connsiteX33" fmla="*/ 1825584 w 3104778"/>
                <a:gd name="connsiteY33" fmla="*/ 2638668 h 3104776"/>
                <a:gd name="connsiteX34" fmla="*/ 1825603 w 3104778"/>
                <a:gd name="connsiteY34" fmla="*/ 2560188 h 3104776"/>
                <a:gd name="connsiteX35" fmla="*/ 1772375 w 3104778"/>
                <a:gd name="connsiteY35" fmla="*/ 2658253 h 3104776"/>
                <a:gd name="connsiteX36" fmla="*/ 1067789 w 3104778"/>
                <a:gd name="connsiteY36" fmla="*/ 3032879 h 3104776"/>
                <a:gd name="connsiteX37" fmla="*/ 1374363 w 3104778"/>
                <a:gd name="connsiteY37" fmla="*/ 2656261 h 3104776"/>
                <a:gd name="connsiteX38" fmla="*/ 1390008 w 3104778"/>
                <a:gd name="connsiteY38" fmla="*/ 2619157 h 3104776"/>
                <a:gd name="connsiteX39" fmla="*/ 1337343 w 3104778"/>
                <a:gd name="connsiteY39" fmla="*/ 2662349 h 3104776"/>
                <a:gd name="connsiteX40" fmla="*/ 543506 w 3104778"/>
                <a:gd name="connsiteY40" fmla="*/ 2743652 h 3104776"/>
                <a:gd name="connsiteX41" fmla="*/ 969459 w 3104778"/>
                <a:gd name="connsiteY41" fmla="*/ 2510429 h 3104776"/>
                <a:gd name="connsiteX42" fmla="*/ 1003176 w 3104778"/>
                <a:gd name="connsiteY42" fmla="*/ 2476729 h 3104776"/>
                <a:gd name="connsiteX43" fmla="*/ 929965 w 3104778"/>
                <a:gd name="connsiteY43" fmla="*/ 2494604 h 3104776"/>
                <a:gd name="connsiteX44" fmla="*/ 166847 w 3104778"/>
                <a:gd name="connsiteY44" fmla="*/ 2261287 h 3104776"/>
                <a:gd name="connsiteX45" fmla="*/ 649937 w 3104778"/>
                <a:gd name="connsiteY45" fmla="*/ 2211758 h 3104776"/>
                <a:gd name="connsiteX46" fmla="*/ 675170 w 3104778"/>
                <a:gd name="connsiteY46" fmla="*/ 2201493 h 3104776"/>
                <a:gd name="connsiteX47" fmla="*/ 618817 w 3104778"/>
                <a:gd name="connsiteY47" fmla="*/ 2193140 h 3104776"/>
                <a:gd name="connsiteX48" fmla="*/ 0 w 3104778"/>
                <a:gd name="connsiteY48" fmla="*/ 1689303 h 3104776"/>
                <a:gd name="connsiteX49" fmla="*/ 466108 w 3104778"/>
                <a:gd name="connsiteY49" fmla="*/ 1825584 h 3104776"/>
                <a:gd name="connsiteX50" fmla="*/ 524610 w 3104778"/>
                <a:gd name="connsiteY50" fmla="*/ 1825599 h 3104776"/>
                <a:gd name="connsiteX51" fmla="*/ 435278 w 3104778"/>
                <a:gd name="connsiteY51" fmla="*/ 1777111 h 3104776"/>
                <a:gd name="connsiteX52" fmla="*/ 60652 w 3104778"/>
                <a:gd name="connsiteY52" fmla="*/ 1072524 h 3104776"/>
                <a:gd name="connsiteX53" fmla="*/ 437271 w 3104778"/>
                <a:gd name="connsiteY53" fmla="*/ 1379099 h 3104776"/>
                <a:gd name="connsiteX54" fmla="*/ 474372 w 3104778"/>
                <a:gd name="connsiteY54" fmla="*/ 1394743 h 3104776"/>
                <a:gd name="connsiteX55" fmla="*/ 431181 w 3104778"/>
                <a:gd name="connsiteY55" fmla="*/ 1342080 h 3104776"/>
                <a:gd name="connsiteX56" fmla="*/ 349878 w 3104778"/>
                <a:gd name="connsiteY56" fmla="*/ 548244 h 3104776"/>
                <a:gd name="connsiteX57" fmla="*/ 583101 w 3104778"/>
                <a:gd name="connsiteY57" fmla="*/ 974196 h 3104776"/>
                <a:gd name="connsiteX58" fmla="*/ 633678 w 3104778"/>
                <a:gd name="connsiteY58" fmla="*/ 1024798 h 3104776"/>
                <a:gd name="connsiteX59" fmla="*/ 627000 w 3104778"/>
                <a:gd name="connsiteY59" fmla="*/ 1005706 h 3104776"/>
                <a:gd name="connsiteX60" fmla="*/ 840874 w 3104778"/>
                <a:gd name="connsiteY60" fmla="*/ 162955 h 3104776"/>
                <a:gd name="connsiteX61" fmla="*/ 890403 w 3104778"/>
                <a:gd name="connsiteY61" fmla="*/ 646045 h 3104776"/>
                <a:gd name="connsiteX62" fmla="*/ 903008 w 3104778"/>
                <a:gd name="connsiteY62" fmla="*/ 677031 h 3104776"/>
                <a:gd name="connsiteX63" fmla="*/ 911637 w 3104778"/>
                <a:gd name="connsiteY63" fmla="*/ 618817 h 3104776"/>
                <a:gd name="connsiteX64" fmla="*/ 1415475 w 3104778"/>
                <a:gd name="connsiteY64" fmla="*/ 0 h 3104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3104778" h="3104776">
                  <a:moveTo>
                    <a:pt x="1415475" y="0"/>
                  </a:moveTo>
                  <a:cubicBezTo>
                    <a:pt x="1334039" y="144841"/>
                    <a:pt x="1288371" y="304439"/>
                    <a:pt x="1279193" y="466109"/>
                  </a:cubicBezTo>
                  <a:lnTo>
                    <a:pt x="1279183" y="508624"/>
                  </a:lnTo>
                  <a:lnTo>
                    <a:pt x="1316422" y="440016"/>
                  </a:lnTo>
                  <a:cubicBezTo>
                    <a:pt x="1469120" y="213994"/>
                    <a:pt x="1727710" y="65390"/>
                    <a:pt x="2021008" y="65390"/>
                  </a:cubicBezTo>
                  <a:cubicBezTo>
                    <a:pt x="1889721" y="167245"/>
                    <a:pt x="1785667" y="296588"/>
                    <a:pt x="1714434" y="442009"/>
                  </a:cubicBezTo>
                  <a:lnTo>
                    <a:pt x="1698790" y="479110"/>
                  </a:lnTo>
                  <a:lnTo>
                    <a:pt x="1751452" y="435921"/>
                  </a:lnTo>
                  <a:cubicBezTo>
                    <a:pt x="1978103" y="284158"/>
                    <a:pt x="2273639" y="244027"/>
                    <a:pt x="2545289" y="354618"/>
                  </a:cubicBezTo>
                  <a:cubicBezTo>
                    <a:pt x="2385287" y="399452"/>
                    <a:pt x="2240143" y="480013"/>
                    <a:pt x="2119335" y="587841"/>
                  </a:cubicBezTo>
                  <a:lnTo>
                    <a:pt x="2077371" y="629784"/>
                  </a:lnTo>
                  <a:lnTo>
                    <a:pt x="2096455" y="623109"/>
                  </a:lnTo>
                  <a:cubicBezTo>
                    <a:pt x="2385493" y="537559"/>
                    <a:pt x="2711075" y="608851"/>
                    <a:pt x="2939207" y="836983"/>
                  </a:cubicBezTo>
                  <a:cubicBezTo>
                    <a:pt x="2774351" y="816171"/>
                    <a:pt x="2609314" y="834053"/>
                    <a:pt x="2456117" y="886511"/>
                  </a:cubicBezTo>
                  <a:lnTo>
                    <a:pt x="2418819" y="901685"/>
                  </a:lnTo>
                  <a:lnTo>
                    <a:pt x="2485961" y="911638"/>
                  </a:lnTo>
                  <a:cubicBezTo>
                    <a:pt x="2753540" y="964590"/>
                    <a:pt x="2990892" y="1145190"/>
                    <a:pt x="3104778" y="1415475"/>
                  </a:cubicBezTo>
                  <a:cubicBezTo>
                    <a:pt x="2959936" y="1334038"/>
                    <a:pt x="2800338" y="1288371"/>
                    <a:pt x="2638669" y="1279194"/>
                  </a:cubicBezTo>
                  <a:lnTo>
                    <a:pt x="2576175" y="1279177"/>
                  </a:lnTo>
                  <a:lnTo>
                    <a:pt x="2653517" y="1321158"/>
                  </a:lnTo>
                  <a:cubicBezTo>
                    <a:pt x="2879539" y="1473856"/>
                    <a:pt x="3028142" y="1732446"/>
                    <a:pt x="3028142" y="2025744"/>
                  </a:cubicBezTo>
                  <a:cubicBezTo>
                    <a:pt x="2926287" y="1894457"/>
                    <a:pt x="2796944" y="1790403"/>
                    <a:pt x="2651524" y="1719170"/>
                  </a:cubicBezTo>
                  <a:lnTo>
                    <a:pt x="2614420" y="1703525"/>
                  </a:lnTo>
                  <a:lnTo>
                    <a:pt x="2657611" y="1756189"/>
                  </a:lnTo>
                  <a:cubicBezTo>
                    <a:pt x="2809374" y="1982840"/>
                    <a:pt x="2849505" y="2278376"/>
                    <a:pt x="2738914" y="2550026"/>
                  </a:cubicBezTo>
                  <a:cubicBezTo>
                    <a:pt x="2694080" y="2390024"/>
                    <a:pt x="2613519" y="2244879"/>
                    <a:pt x="2505691" y="2124072"/>
                  </a:cubicBezTo>
                  <a:lnTo>
                    <a:pt x="2480623" y="2098991"/>
                  </a:lnTo>
                  <a:lnTo>
                    <a:pt x="2498496" y="2172196"/>
                  </a:lnTo>
                  <a:cubicBezTo>
                    <a:pt x="2550344" y="2439992"/>
                    <a:pt x="2472571" y="2727921"/>
                    <a:pt x="2265178" y="2935314"/>
                  </a:cubicBezTo>
                  <a:cubicBezTo>
                    <a:pt x="2285989" y="2770458"/>
                    <a:pt x="2268108" y="2605421"/>
                    <a:pt x="2215649" y="2452224"/>
                  </a:cubicBezTo>
                  <a:lnTo>
                    <a:pt x="2202816" y="2420679"/>
                  </a:lnTo>
                  <a:lnTo>
                    <a:pt x="2193140" y="2485960"/>
                  </a:lnTo>
                  <a:cubicBezTo>
                    <a:pt x="2140186" y="2753538"/>
                    <a:pt x="1959587" y="2990890"/>
                    <a:pt x="1689303" y="3104776"/>
                  </a:cubicBezTo>
                  <a:cubicBezTo>
                    <a:pt x="1770738" y="2959935"/>
                    <a:pt x="1816406" y="2800338"/>
                    <a:pt x="1825584" y="2638668"/>
                  </a:cubicBezTo>
                  <a:lnTo>
                    <a:pt x="1825603" y="2560188"/>
                  </a:lnTo>
                  <a:lnTo>
                    <a:pt x="1772375" y="2658253"/>
                  </a:lnTo>
                  <a:cubicBezTo>
                    <a:pt x="1619678" y="2884276"/>
                    <a:pt x="1361087" y="3032879"/>
                    <a:pt x="1067789" y="3032879"/>
                  </a:cubicBezTo>
                  <a:cubicBezTo>
                    <a:pt x="1199076" y="2931024"/>
                    <a:pt x="1303131" y="2801681"/>
                    <a:pt x="1374363" y="2656261"/>
                  </a:cubicBezTo>
                  <a:lnTo>
                    <a:pt x="1390008" y="2619157"/>
                  </a:lnTo>
                  <a:lnTo>
                    <a:pt x="1337343" y="2662349"/>
                  </a:lnTo>
                  <a:cubicBezTo>
                    <a:pt x="1110692" y="2814112"/>
                    <a:pt x="815155" y="2854243"/>
                    <a:pt x="543506" y="2743652"/>
                  </a:cubicBezTo>
                  <a:cubicBezTo>
                    <a:pt x="703508" y="2698818"/>
                    <a:pt x="848652" y="2618257"/>
                    <a:pt x="969459" y="2510429"/>
                  </a:cubicBezTo>
                  <a:lnTo>
                    <a:pt x="1003176" y="2476729"/>
                  </a:lnTo>
                  <a:lnTo>
                    <a:pt x="929965" y="2494604"/>
                  </a:lnTo>
                  <a:cubicBezTo>
                    <a:pt x="662170" y="2546452"/>
                    <a:pt x="374240" y="2468680"/>
                    <a:pt x="166847" y="2261287"/>
                  </a:cubicBezTo>
                  <a:cubicBezTo>
                    <a:pt x="331703" y="2282098"/>
                    <a:pt x="496740" y="2264217"/>
                    <a:pt x="649937" y="2211758"/>
                  </a:cubicBezTo>
                  <a:lnTo>
                    <a:pt x="675170" y="2201493"/>
                  </a:lnTo>
                  <a:lnTo>
                    <a:pt x="618817" y="2193140"/>
                  </a:lnTo>
                  <a:cubicBezTo>
                    <a:pt x="351238" y="2140187"/>
                    <a:pt x="113886" y="1959588"/>
                    <a:pt x="0" y="1689303"/>
                  </a:cubicBezTo>
                  <a:cubicBezTo>
                    <a:pt x="144841" y="1770739"/>
                    <a:pt x="304439" y="1816406"/>
                    <a:pt x="466108" y="1825584"/>
                  </a:cubicBezTo>
                  <a:lnTo>
                    <a:pt x="524610" y="1825599"/>
                  </a:lnTo>
                  <a:lnTo>
                    <a:pt x="435278" y="1777111"/>
                  </a:lnTo>
                  <a:cubicBezTo>
                    <a:pt x="209256" y="1624413"/>
                    <a:pt x="60652" y="1365823"/>
                    <a:pt x="60652" y="1072524"/>
                  </a:cubicBezTo>
                  <a:cubicBezTo>
                    <a:pt x="162507" y="1203811"/>
                    <a:pt x="291850" y="1307866"/>
                    <a:pt x="437271" y="1379099"/>
                  </a:cubicBezTo>
                  <a:lnTo>
                    <a:pt x="474372" y="1394743"/>
                  </a:lnTo>
                  <a:lnTo>
                    <a:pt x="431181" y="1342080"/>
                  </a:lnTo>
                  <a:cubicBezTo>
                    <a:pt x="279418" y="1115428"/>
                    <a:pt x="239287" y="819892"/>
                    <a:pt x="349878" y="548244"/>
                  </a:cubicBezTo>
                  <a:cubicBezTo>
                    <a:pt x="394712" y="708245"/>
                    <a:pt x="475274" y="853389"/>
                    <a:pt x="583101" y="974196"/>
                  </a:cubicBezTo>
                  <a:lnTo>
                    <a:pt x="633678" y="1024798"/>
                  </a:lnTo>
                  <a:lnTo>
                    <a:pt x="627000" y="1005706"/>
                  </a:lnTo>
                  <a:cubicBezTo>
                    <a:pt x="541450" y="716669"/>
                    <a:pt x="612742" y="391086"/>
                    <a:pt x="840874" y="162955"/>
                  </a:cubicBezTo>
                  <a:cubicBezTo>
                    <a:pt x="820063" y="327812"/>
                    <a:pt x="837944" y="492849"/>
                    <a:pt x="890403" y="646045"/>
                  </a:cubicBezTo>
                  <a:lnTo>
                    <a:pt x="903008" y="677031"/>
                  </a:lnTo>
                  <a:lnTo>
                    <a:pt x="911637" y="618817"/>
                  </a:lnTo>
                  <a:cubicBezTo>
                    <a:pt x="964590" y="351237"/>
                    <a:pt x="1145190" y="113886"/>
                    <a:pt x="1415475" y="0"/>
                  </a:cubicBezTo>
                  <a:close/>
                </a:path>
              </a:pathLst>
            </a:custGeom>
            <a:gradFill flip="none" rotWithShape="1">
              <a:gsLst>
                <a:gs pos="80000">
                  <a:schemeClr val="tx1"/>
                </a:gs>
                <a:gs pos="0">
                  <a:schemeClr val="tx1"/>
                </a:gs>
                <a:gs pos="4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フリーフォーム: 図形 81">
              <a:extLst>
                <a:ext uri="{FF2B5EF4-FFF2-40B4-BE49-F238E27FC236}">
                  <a16:creationId xmlns:a16="http://schemas.microsoft.com/office/drawing/2014/main" id="{EA93AF12-8080-428E-A34E-9C21B6241085}"/>
                </a:ext>
              </a:extLst>
            </p:cNvPr>
            <p:cNvSpPr/>
            <p:nvPr/>
          </p:nvSpPr>
          <p:spPr>
            <a:xfrm>
              <a:off x="4119470" y="4664692"/>
              <a:ext cx="1245534" cy="1245532"/>
            </a:xfrm>
            <a:custGeom>
              <a:avLst/>
              <a:gdLst>
                <a:gd name="connsiteX0" fmla="*/ 1415475 w 3104778"/>
                <a:gd name="connsiteY0" fmla="*/ 0 h 3104776"/>
                <a:gd name="connsiteX1" fmla="*/ 1279193 w 3104778"/>
                <a:gd name="connsiteY1" fmla="*/ 466109 h 3104776"/>
                <a:gd name="connsiteX2" fmla="*/ 1279183 w 3104778"/>
                <a:gd name="connsiteY2" fmla="*/ 508624 h 3104776"/>
                <a:gd name="connsiteX3" fmla="*/ 1316422 w 3104778"/>
                <a:gd name="connsiteY3" fmla="*/ 440016 h 3104776"/>
                <a:gd name="connsiteX4" fmla="*/ 2021008 w 3104778"/>
                <a:gd name="connsiteY4" fmla="*/ 65390 h 3104776"/>
                <a:gd name="connsiteX5" fmla="*/ 1714434 w 3104778"/>
                <a:gd name="connsiteY5" fmla="*/ 442009 h 3104776"/>
                <a:gd name="connsiteX6" fmla="*/ 1698790 w 3104778"/>
                <a:gd name="connsiteY6" fmla="*/ 479110 h 3104776"/>
                <a:gd name="connsiteX7" fmla="*/ 1751452 w 3104778"/>
                <a:gd name="connsiteY7" fmla="*/ 435921 h 3104776"/>
                <a:gd name="connsiteX8" fmla="*/ 2545289 w 3104778"/>
                <a:gd name="connsiteY8" fmla="*/ 354618 h 3104776"/>
                <a:gd name="connsiteX9" fmla="*/ 2119335 w 3104778"/>
                <a:gd name="connsiteY9" fmla="*/ 587841 h 3104776"/>
                <a:gd name="connsiteX10" fmla="*/ 2077371 w 3104778"/>
                <a:gd name="connsiteY10" fmla="*/ 629784 h 3104776"/>
                <a:gd name="connsiteX11" fmla="*/ 2096455 w 3104778"/>
                <a:gd name="connsiteY11" fmla="*/ 623109 h 3104776"/>
                <a:gd name="connsiteX12" fmla="*/ 2939207 w 3104778"/>
                <a:gd name="connsiteY12" fmla="*/ 836983 h 3104776"/>
                <a:gd name="connsiteX13" fmla="*/ 2456117 w 3104778"/>
                <a:gd name="connsiteY13" fmla="*/ 886511 h 3104776"/>
                <a:gd name="connsiteX14" fmla="*/ 2418819 w 3104778"/>
                <a:gd name="connsiteY14" fmla="*/ 901685 h 3104776"/>
                <a:gd name="connsiteX15" fmla="*/ 2485961 w 3104778"/>
                <a:gd name="connsiteY15" fmla="*/ 911638 h 3104776"/>
                <a:gd name="connsiteX16" fmla="*/ 3104778 w 3104778"/>
                <a:gd name="connsiteY16" fmla="*/ 1415475 h 3104776"/>
                <a:gd name="connsiteX17" fmla="*/ 2638669 w 3104778"/>
                <a:gd name="connsiteY17" fmla="*/ 1279194 h 3104776"/>
                <a:gd name="connsiteX18" fmla="*/ 2576175 w 3104778"/>
                <a:gd name="connsiteY18" fmla="*/ 1279177 h 3104776"/>
                <a:gd name="connsiteX19" fmla="*/ 2653517 w 3104778"/>
                <a:gd name="connsiteY19" fmla="*/ 1321158 h 3104776"/>
                <a:gd name="connsiteX20" fmla="*/ 3028142 w 3104778"/>
                <a:gd name="connsiteY20" fmla="*/ 2025744 h 3104776"/>
                <a:gd name="connsiteX21" fmla="*/ 2651524 w 3104778"/>
                <a:gd name="connsiteY21" fmla="*/ 1719170 h 3104776"/>
                <a:gd name="connsiteX22" fmla="*/ 2614420 w 3104778"/>
                <a:gd name="connsiteY22" fmla="*/ 1703525 h 3104776"/>
                <a:gd name="connsiteX23" fmla="*/ 2657611 w 3104778"/>
                <a:gd name="connsiteY23" fmla="*/ 1756189 h 3104776"/>
                <a:gd name="connsiteX24" fmla="*/ 2738914 w 3104778"/>
                <a:gd name="connsiteY24" fmla="*/ 2550026 h 3104776"/>
                <a:gd name="connsiteX25" fmla="*/ 2505691 w 3104778"/>
                <a:gd name="connsiteY25" fmla="*/ 2124072 h 3104776"/>
                <a:gd name="connsiteX26" fmla="*/ 2480623 w 3104778"/>
                <a:gd name="connsiteY26" fmla="*/ 2098991 h 3104776"/>
                <a:gd name="connsiteX27" fmla="*/ 2498496 w 3104778"/>
                <a:gd name="connsiteY27" fmla="*/ 2172196 h 3104776"/>
                <a:gd name="connsiteX28" fmla="*/ 2265178 w 3104778"/>
                <a:gd name="connsiteY28" fmla="*/ 2935314 h 3104776"/>
                <a:gd name="connsiteX29" fmla="*/ 2215649 w 3104778"/>
                <a:gd name="connsiteY29" fmla="*/ 2452224 h 3104776"/>
                <a:gd name="connsiteX30" fmla="*/ 2202816 w 3104778"/>
                <a:gd name="connsiteY30" fmla="*/ 2420679 h 3104776"/>
                <a:gd name="connsiteX31" fmla="*/ 2193140 w 3104778"/>
                <a:gd name="connsiteY31" fmla="*/ 2485960 h 3104776"/>
                <a:gd name="connsiteX32" fmla="*/ 1689303 w 3104778"/>
                <a:gd name="connsiteY32" fmla="*/ 3104776 h 3104776"/>
                <a:gd name="connsiteX33" fmla="*/ 1825584 w 3104778"/>
                <a:gd name="connsiteY33" fmla="*/ 2638668 h 3104776"/>
                <a:gd name="connsiteX34" fmla="*/ 1825603 w 3104778"/>
                <a:gd name="connsiteY34" fmla="*/ 2560188 h 3104776"/>
                <a:gd name="connsiteX35" fmla="*/ 1772375 w 3104778"/>
                <a:gd name="connsiteY35" fmla="*/ 2658253 h 3104776"/>
                <a:gd name="connsiteX36" fmla="*/ 1067789 w 3104778"/>
                <a:gd name="connsiteY36" fmla="*/ 3032879 h 3104776"/>
                <a:gd name="connsiteX37" fmla="*/ 1374363 w 3104778"/>
                <a:gd name="connsiteY37" fmla="*/ 2656261 h 3104776"/>
                <a:gd name="connsiteX38" fmla="*/ 1390008 w 3104778"/>
                <a:gd name="connsiteY38" fmla="*/ 2619157 h 3104776"/>
                <a:gd name="connsiteX39" fmla="*/ 1337343 w 3104778"/>
                <a:gd name="connsiteY39" fmla="*/ 2662349 h 3104776"/>
                <a:gd name="connsiteX40" fmla="*/ 543506 w 3104778"/>
                <a:gd name="connsiteY40" fmla="*/ 2743652 h 3104776"/>
                <a:gd name="connsiteX41" fmla="*/ 969459 w 3104778"/>
                <a:gd name="connsiteY41" fmla="*/ 2510429 h 3104776"/>
                <a:gd name="connsiteX42" fmla="*/ 1003176 w 3104778"/>
                <a:gd name="connsiteY42" fmla="*/ 2476729 h 3104776"/>
                <a:gd name="connsiteX43" fmla="*/ 929965 w 3104778"/>
                <a:gd name="connsiteY43" fmla="*/ 2494604 h 3104776"/>
                <a:gd name="connsiteX44" fmla="*/ 166847 w 3104778"/>
                <a:gd name="connsiteY44" fmla="*/ 2261287 h 3104776"/>
                <a:gd name="connsiteX45" fmla="*/ 649937 w 3104778"/>
                <a:gd name="connsiteY45" fmla="*/ 2211758 h 3104776"/>
                <a:gd name="connsiteX46" fmla="*/ 675170 w 3104778"/>
                <a:gd name="connsiteY46" fmla="*/ 2201493 h 3104776"/>
                <a:gd name="connsiteX47" fmla="*/ 618817 w 3104778"/>
                <a:gd name="connsiteY47" fmla="*/ 2193140 h 3104776"/>
                <a:gd name="connsiteX48" fmla="*/ 0 w 3104778"/>
                <a:gd name="connsiteY48" fmla="*/ 1689303 h 3104776"/>
                <a:gd name="connsiteX49" fmla="*/ 466108 w 3104778"/>
                <a:gd name="connsiteY49" fmla="*/ 1825584 h 3104776"/>
                <a:gd name="connsiteX50" fmla="*/ 524610 w 3104778"/>
                <a:gd name="connsiteY50" fmla="*/ 1825599 h 3104776"/>
                <a:gd name="connsiteX51" fmla="*/ 435278 w 3104778"/>
                <a:gd name="connsiteY51" fmla="*/ 1777111 h 3104776"/>
                <a:gd name="connsiteX52" fmla="*/ 60652 w 3104778"/>
                <a:gd name="connsiteY52" fmla="*/ 1072524 h 3104776"/>
                <a:gd name="connsiteX53" fmla="*/ 437271 w 3104778"/>
                <a:gd name="connsiteY53" fmla="*/ 1379099 h 3104776"/>
                <a:gd name="connsiteX54" fmla="*/ 474372 w 3104778"/>
                <a:gd name="connsiteY54" fmla="*/ 1394743 h 3104776"/>
                <a:gd name="connsiteX55" fmla="*/ 431181 w 3104778"/>
                <a:gd name="connsiteY55" fmla="*/ 1342080 h 3104776"/>
                <a:gd name="connsiteX56" fmla="*/ 349878 w 3104778"/>
                <a:gd name="connsiteY56" fmla="*/ 548244 h 3104776"/>
                <a:gd name="connsiteX57" fmla="*/ 583101 w 3104778"/>
                <a:gd name="connsiteY57" fmla="*/ 974196 h 3104776"/>
                <a:gd name="connsiteX58" fmla="*/ 633678 w 3104778"/>
                <a:gd name="connsiteY58" fmla="*/ 1024798 h 3104776"/>
                <a:gd name="connsiteX59" fmla="*/ 627000 w 3104778"/>
                <a:gd name="connsiteY59" fmla="*/ 1005706 h 3104776"/>
                <a:gd name="connsiteX60" fmla="*/ 840874 w 3104778"/>
                <a:gd name="connsiteY60" fmla="*/ 162955 h 3104776"/>
                <a:gd name="connsiteX61" fmla="*/ 890403 w 3104778"/>
                <a:gd name="connsiteY61" fmla="*/ 646045 h 3104776"/>
                <a:gd name="connsiteX62" fmla="*/ 903008 w 3104778"/>
                <a:gd name="connsiteY62" fmla="*/ 677031 h 3104776"/>
                <a:gd name="connsiteX63" fmla="*/ 911637 w 3104778"/>
                <a:gd name="connsiteY63" fmla="*/ 618817 h 3104776"/>
                <a:gd name="connsiteX64" fmla="*/ 1415475 w 3104778"/>
                <a:gd name="connsiteY64" fmla="*/ 0 h 3104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3104778" h="3104776">
                  <a:moveTo>
                    <a:pt x="1415475" y="0"/>
                  </a:moveTo>
                  <a:cubicBezTo>
                    <a:pt x="1334039" y="144841"/>
                    <a:pt x="1288371" y="304439"/>
                    <a:pt x="1279193" y="466109"/>
                  </a:cubicBezTo>
                  <a:lnTo>
                    <a:pt x="1279183" y="508624"/>
                  </a:lnTo>
                  <a:lnTo>
                    <a:pt x="1316422" y="440016"/>
                  </a:lnTo>
                  <a:cubicBezTo>
                    <a:pt x="1469120" y="213994"/>
                    <a:pt x="1727710" y="65390"/>
                    <a:pt x="2021008" y="65390"/>
                  </a:cubicBezTo>
                  <a:cubicBezTo>
                    <a:pt x="1889721" y="167245"/>
                    <a:pt x="1785667" y="296588"/>
                    <a:pt x="1714434" y="442009"/>
                  </a:cubicBezTo>
                  <a:lnTo>
                    <a:pt x="1698790" y="479110"/>
                  </a:lnTo>
                  <a:lnTo>
                    <a:pt x="1751452" y="435921"/>
                  </a:lnTo>
                  <a:cubicBezTo>
                    <a:pt x="1978103" y="284158"/>
                    <a:pt x="2273639" y="244027"/>
                    <a:pt x="2545289" y="354618"/>
                  </a:cubicBezTo>
                  <a:cubicBezTo>
                    <a:pt x="2385287" y="399452"/>
                    <a:pt x="2240143" y="480013"/>
                    <a:pt x="2119335" y="587841"/>
                  </a:cubicBezTo>
                  <a:lnTo>
                    <a:pt x="2077371" y="629784"/>
                  </a:lnTo>
                  <a:lnTo>
                    <a:pt x="2096455" y="623109"/>
                  </a:lnTo>
                  <a:cubicBezTo>
                    <a:pt x="2385493" y="537559"/>
                    <a:pt x="2711075" y="608851"/>
                    <a:pt x="2939207" y="836983"/>
                  </a:cubicBezTo>
                  <a:cubicBezTo>
                    <a:pt x="2774351" y="816171"/>
                    <a:pt x="2609314" y="834053"/>
                    <a:pt x="2456117" y="886511"/>
                  </a:cubicBezTo>
                  <a:lnTo>
                    <a:pt x="2418819" y="901685"/>
                  </a:lnTo>
                  <a:lnTo>
                    <a:pt x="2485961" y="911638"/>
                  </a:lnTo>
                  <a:cubicBezTo>
                    <a:pt x="2753540" y="964590"/>
                    <a:pt x="2990892" y="1145190"/>
                    <a:pt x="3104778" y="1415475"/>
                  </a:cubicBezTo>
                  <a:cubicBezTo>
                    <a:pt x="2959936" y="1334038"/>
                    <a:pt x="2800338" y="1288371"/>
                    <a:pt x="2638669" y="1279194"/>
                  </a:cubicBezTo>
                  <a:lnTo>
                    <a:pt x="2576175" y="1279177"/>
                  </a:lnTo>
                  <a:lnTo>
                    <a:pt x="2653517" y="1321158"/>
                  </a:lnTo>
                  <a:cubicBezTo>
                    <a:pt x="2879539" y="1473856"/>
                    <a:pt x="3028142" y="1732446"/>
                    <a:pt x="3028142" y="2025744"/>
                  </a:cubicBezTo>
                  <a:cubicBezTo>
                    <a:pt x="2926287" y="1894457"/>
                    <a:pt x="2796944" y="1790403"/>
                    <a:pt x="2651524" y="1719170"/>
                  </a:cubicBezTo>
                  <a:lnTo>
                    <a:pt x="2614420" y="1703525"/>
                  </a:lnTo>
                  <a:lnTo>
                    <a:pt x="2657611" y="1756189"/>
                  </a:lnTo>
                  <a:cubicBezTo>
                    <a:pt x="2809374" y="1982840"/>
                    <a:pt x="2849505" y="2278376"/>
                    <a:pt x="2738914" y="2550026"/>
                  </a:cubicBezTo>
                  <a:cubicBezTo>
                    <a:pt x="2694080" y="2390024"/>
                    <a:pt x="2613519" y="2244879"/>
                    <a:pt x="2505691" y="2124072"/>
                  </a:cubicBezTo>
                  <a:lnTo>
                    <a:pt x="2480623" y="2098991"/>
                  </a:lnTo>
                  <a:lnTo>
                    <a:pt x="2498496" y="2172196"/>
                  </a:lnTo>
                  <a:cubicBezTo>
                    <a:pt x="2550344" y="2439992"/>
                    <a:pt x="2472571" y="2727921"/>
                    <a:pt x="2265178" y="2935314"/>
                  </a:cubicBezTo>
                  <a:cubicBezTo>
                    <a:pt x="2285989" y="2770458"/>
                    <a:pt x="2268108" y="2605421"/>
                    <a:pt x="2215649" y="2452224"/>
                  </a:cubicBezTo>
                  <a:lnTo>
                    <a:pt x="2202816" y="2420679"/>
                  </a:lnTo>
                  <a:lnTo>
                    <a:pt x="2193140" y="2485960"/>
                  </a:lnTo>
                  <a:cubicBezTo>
                    <a:pt x="2140186" y="2753538"/>
                    <a:pt x="1959587" y="2990890"/>
                    <a:pt x="1689303" y="3104776"/>
                  </a:cubicBezTo>
                  <a:cubicBezTo>
                    <a:pt x="1770738" y="2959935"/>
                    <a:pt x="1816406" y="2800338"/>
                    <a:pt x="1825584" y="2638668"/>
                  </a:cubicBezTo>
                  <a:lnTo>
                    <a:pt x="1825603" y="2560188"/>
                  </a:lnTo>
                  <a:lnTo>
                    <a:pt x="1772375" y="2658253"/>
                  </a:lnTo>
                  <a:cubicBezTo>
                    <a:pt x="1619678" y="2884276"/>
                    <a:pt x="1361087" y="3032879"/>
                    <a:pt x="1067789" y="3032879"/>
                  </a:cubicBezTo>
                  <a:cubicBezTo>
                    <a:pt x="1199076" y="2931024"/>
                    <a:pt x="1303131" y="2801681"/>
                    <a:pt x="1374363" y="2656261"/>
                  </a:cubicBezTo>
                  <a:lnTo>
                    <a:pt x="1390008" y="2619157"/>
                  </a:lnTo>
                  <a:lnTo>
                    <a:pt x="1337343" y="2662349"/>
                  </a:lnTo>
                  <a:cubicBezTo>
                    <a:pt x="1110692" y="2814112"/>
                    <a:pt x="815155" y="2854243"/>
                    <a:pt x="543506" y="2743652"/>
                  </a:cubicBezTo>
                  <a:cubicBezTo>
                    <a:pt x="703508" y="2698818"/>
                    <a:pt x="848652" y="2618257"/>
                    <a:pt x="969459" y="2510429"/>
                  </a:cubicBezTo>
                  <a:lnTo>
                    <a:pt x="1003176" y="2476729"/>
                  </a:lnTo>
                  <a:lnTo>
                    <a:pt x="929965" y="2494604"/>
                  </a:lnTo>
                  <a:cubicBezTo>
                    <a:pt x="662170" y="2546452"/>
                    <a:pt x="374240" y="2468680"/>
                    <a:pt x="166847" y="2261287"/>
                  </a:cubicBezTo>
                  <a:cubicBezTo>
                    <a:pt x="331703" y="2282098"/>
                    <a:pt x="496740" y="2264217"/>
                    <a:pt x="649937" y="2211758"/>
                  </a:cubicBezTo>
                  <a:lnTo>
                    <a:pt x="675170" y="2201493"/>
                  </a:lnTo>
                  <a:lnTo>
                    <a:pt x="618817" y="2193140"/>
                  </a:lnTo>
                  <a:cubicBezTo>
                    <a:pt x="351238" y="2140187"/>
                    <a:pt x="113886" y="1959588"/>
                    <a:pt x="0" y="1689303"/>
                  </a:cubicBezTo>
                  <a:cubicBezTo>
                    <a:pt x="144841" y="1770739"/>
                    <a:pt x="304439" y="1816406"/>
                    <a:pt x="466108" y="1825584"/>
                  </a:cubicBezTo>
                  <a:lnTo>
                    <a:pt x="524610" y="1825599"/>
                  </a:lnTo>
                  <a:lnTo>
                    <a:pt x="435278" y="1777111"/>
                  </a:lnTo>
                  <a:cubicBezTo>
                    <a:pt x="209256" y="1624413"/>
                    <a:pt x="60652" y="1365823"/>
                    <a:pt x="60652" y="1072524"/>
                  </a:cubicBezTo>
                  <a:cubicBezTo>
                    <a:pt x="162507" y="1203811"/>
                    <a:pt x="291850" y="1307866"/>
                    <a:pt x="437271" y="1379099"/>
                  </a:cubicBezTo>
                  <a:lnTo>
                    <a:pt x="474372" y="1394743"/>
                  </a:lnTo>
                  <a:lnTo>
                    <a:pt x="431181" y="1342080"/>
                  </a:lnTo>
                  <a:cubicBezTo>
                    <a:pt x="279418" y="1115428"/>
                    <a:pt x="239287" y="819892"/>
                    <a:pt x="349878" y="548244"/>
                  </a:cubicBezTo>
                  <a:cubicBezTo>
                    <a:pt x="394712" y="708245"/>
                    <a:pt x="475274" y="853389"/>
                    <a:pt x="583101" y="974196"/>
                  </a:cubicBezTo>
                  <a:lnTo>
                    <a:pt x="633678" y="1024798"/>
                  </a:lnTo>
                  <a:lnTo>
                    <a:pt x="627000" y="1005706"/>
                  </a:lnTo>
                  <a:cubicBezTo>
                    <a:pt x="541450" y="716669"/>
                    <a:pt x="612742" y="391086"/>
                    <a:pt x="840874" y="162955"/>
                  </a:cubicBezTo>
                  <a:cubicBezTo>
                    <a:pt x="820063" y="327812"/>
                    <a:pt x="837944" y="492849"/>
                    <a:pt x="890403" y="646045"/>
                  </a:cubicBezTo>
                  <a:lnTo>
                    <a:pt x="903008" y="677031"/>
                  </a:lnTo>
                  <a:lnTo>
                    <a:pt x="911637" y="618817"/>
                  </a:lnTo>
                  <a:cubicBezTo>
                    <a:pt x="964590" y="351237"/>
                    <a:pt x="1145190" y="113886"/>
                    <a:pt x="1415475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4385793D-879D-4023-8A9C-EB76771680A8}"/>
                </a:ext>
              </a:extLst>
            </p:cNvPr>
            <p:cNvGrpSpPr/>
            <p:nvPr/>
          </p:nvGrpSpPr>
          <p:grpSpPr>
            <a:xfrm>
              <a:off x="3929838" y="4909889"/>
              <a:ext cx="1610950" cy="1110818"/>
              <a:chOff x="355873" y="1528514"/>
              <a:chExt cx="1610950" cy="1110818"/>
            </a:xfrm>
          </p:grpSpPr>
          <p:sp>
            <p:nvSpPr>
              <p:cNvPr id="31" name="楕円 30">
                <a:extLst>
                  <a:ext uri="{FF2B5EF4-FFF2-40B4-BE49-F238E27FC236}">
                    <a16:creationId xmlns:a16="http://schemas.microsoft.com/office/drawing/2014/main" id="{B68825F1-F600-4E4B-8C0A-48690B9E5064}"/>
                  </a:ext>
                </a:extLst>
              </p:cNvPr>
              <p:cNvSpPr/>
              <p:nvPr/>
            </p:nvSpPr>
            <p:spPr>
              <a:xfrm rot="1800000">
                <a:off x="355873" y="1528514"/>
                <a:ext cx="561382" cy="160776"/>
              </a:xfrm>
              <a:prstGeom prst="ellipse">
                <a:avLst/>
              </a:pr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楕円 31">
                <a:extLst>
                  <a:ext uri="{FF2B5EF4-FFF2-40B4-BE49-F238E27FC236}">
                    <a16:creationId xmlns:a16="http://schemas.microsoft.com/office/drawing/2014/main" id="{68EA75D8-783A-4A43-B24E-DBCB4AF0B7AD}"/>
                  </a:ext>
                </a:extLst>
              </p:cNvPr>
              <p:cNvSpPr/>
              <p:nvPr/>
            </p:nvSpPr>
            <p:spPr>
              <a:xfrm rot="19800000" flipH="1">
                <a:off x="1405441" y="1528514"/>
                <a:ext cx="561382" cy="160776"/>
              </a:xfrm>
              <a:prstGeom prst="ellipse">
                <a:avLst/>
              </a:pr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楕円 32">
                <a:extLst>
                  <a:ext uri="{FF2B5EF4-FFF2-40B4-BE49-F238E27FC236}">
                    <a16:creationId xmlns:a16="http://schemas.microsoft.com/office/drawing/2014/main" id="{635BD501-854C-4D16-88E4-1E9C2DB48626}"/>
                  </a:ext>
                </a:extLst>
              </p:cNvPr>
              <p:cNvSpPr/>
              <p:nvPr/>
            </p:nvSpPr>
            <p:spPr>
              <a:xfrm>
                <a:off x="895114" y="1858496"/>
                <a:ext cx="532470" cy="780836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/>
                  </a:gs>
                  <a:gs pos="100000">
                    <a:srgbClr val="FF0000"/>
                  </a:gs>
                  <a:gs pos="6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43AC0EFF-205C-4429-89CF-0C24FDCE7C3F}"/>
              </a:ext>
            </a:extLst>
          </p:cNvPr>
          <p:cNvGrpSpPr/>
          <p:nvPr/>
        </p:nvGrpSpPr>
        <p:grpSpPr>
          <a:xfrm>
            <a:off x="6680329" y="3865777"/>
            <a:ext cx="2471524" cy="2471524"/>
            <a:chOff x="7010528" y="3738776"/>
            <a:chExt cx="3096961" cy="3096961"/>
          </a:xfrm>
        </p:grpSpPr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98CB49C7-5DCB-4500-970D-00F7B1C17AE1}"/>
                </a:ext>
              </a:extLst>
            </p:cNvPr>
            <p:cNvSpPr/>
            <p:nvPr/>
          </p:nvSpPr>
          <p:spPr>
            <a:xfrm>
              <a:off x="7010528" y="3738776"/>
              <a:ext cx="3096961" cy="3096961"/>
            </a:xfrm>
            <a:custGeom>
              <a:avLst/>
              <a:gdLst>
                <a:gd name="connsiteX0" fmla="*/ 1372803 w 3096961"/>
                <a:gd name="connsiteY0" fmla="*/ 0 h 3096961"/>
                <a:gd name="connsiteX1" fmla="*/ 1373847 w 3096961"/>
                <a:gd name="connsiteY1" fmla="*/ 174227 h 3096961"/>
                <a:gd name="connsiteX2" fmla="*/ 1390048 w 3096961"/>
                <a:gd name="connsiteY2" fmla="*/ 340157 h 3096961"/>
                <a:gd name="connsiteX3" fmla="*/ 1476530 w 3096961"/>
                <a:gd name="connsiteY3" fmla="*/ 255714 h 3096961"/>
                <a:gd name="connsiteX4" fmla="*/ 2017019 w 3096961"/>
                <a:gd name="connsiteY4" fmla="*/ 61683 h 3096961"/>
                <a:gd name="connsiteX5" fmla="*/ 1946328 w 3096961"/>
                <a:gd name="connsiteY5" fmla="*/ 220927 h 3096961"/>
                <a:gd name="connsiteX6" fmla="*/ 1909972 w 3096961"/>
                <a:gd name="connsiteY6" fmla="*/ 328311 h 3096961"/>
                <a:gd name="connsiteX7" fmla="*/ 1936949 w 3096961"/>
                <a:gd name="connsiteY7" fmla="*/ 316527 h 3096961"/>
                <a:gd name="connsiteX8" fmla="*/ 2511128 w 3096961"/>
                <a:gd name="connsiteY8" fmla="*/ 326264 h 3096961"/>
                <a:gd name="connsiteX9" fmla="*/ 2278981 w 3096961"/>
                <a:gd name="connsiteY9" fmla="*/ 583626 h 3096961"/>
                <a:gd name="connsiteX10" fmla="*/ 2276933 w 3096961"/>
                <a:gd name="connsiteY10" fmla="*/ 586636 h 3096961"/>
                <a:gd name="connsiteX11" fmla="*/ 2415834 w 3096961"/>
                <a:gd name="connsiteY11" fmla="*/ 588293 h 3096961"/>
                <a:gd name="connsiteX12" fmla="*/ 2935218 w 3096961"/>
                <a:gd name="connsiteY12" fmla="*/ 833276 h 3096961"/>
                <a:gd name="connsiteX13" fmla="*/ 2772629 w 3096961"/>
                <a:gd name="connsiteY13" fmla="*/ 895893 h 3096961"/>
                <a:gd name="connsiteX14" fmla="*/ 2667298 w 3096961"/>
                <a:gd name="connsiteY14" fmla="*/ 947941 h 3096961"/>
                <a:gd name="connsiteX15" fmla="*/ 2697840 w 3096961"/>
                <a:gd name="connsiteY15" fmla="*/ 959912 h 3096961"/>
                <a:gd name="connsiteX16" fmla="*/ 3096961 w 3096961"/>
                <a:gd name="connsiteY16" fmla="*/ 1372804 h 3096961"/>
                <a:gd name="connsiteX17" fmla="*/ 2750826 w 3096961"/>
                <a:gd name="connsiteY17" fmla="*/ 1390633 h 3096961"/>
                <a:gd name="connsiteX18" fmla="*/ 2742836 w 3096961"/>
                <a:gd name="connsiteY18" fmla="*/ 1392154 h 3096961"/>
                <a:gd name="connsiteX19" fmla="*/ 2830122 w 3096961"/>
                <a:gd name="connsiteY19" fmla="*/ 1481548 h 3096961"/>
                <a:gd name="connsiteX20" fmla="*/ 3024153 w 3096961"/>
                <a:gd name="connsiteY20" fmla="*/ 2022037 h 3096961"/>
                <a:gd name="connsiteX21" fmla="*/ 2864909 w 3096961"/>
                <a:gd name="connsiteY21" fmla="*/ 1951346 h 3096961"/>
                <a:gd name="connsiteX22" fmla="*/ 2757525 w 3096961"/>
                <a:gd name="connsiteY22" fmla="*/ 1914990 h 3096961"/>
                <a:gd name="connsiteX23" fmla="*/ 2769310 w 3096961"/>
                <a:gd name="connsiteY23" fmla="*/ 1941967 h 3096961"/>
                <a:gd name="connsiteX24" fmla="*/ 2759572 w 3096961"/>
                <a:gd name="connsiteY24" fmla="*/ 2516146 h 3096961"/>
                <a:gd name="connsiteX25" fmla="*/ 2635637 w 3096961"/>
                <a:gd name="connsiteY25" fmla="*/ 2393688 h 3096961"/>
                <a:gd name="connsiteX26" fmla="*/ 2507649 w 3096961"/>
                <a:gd name="connsiteY26" fmla="*/ 2288469 h 3096961"/>
                <a:gd name="connsiteX27" fmla="*/ 2506172 w 3096961"/>
                <a:gd name="connsiteY27" fmla="*/ 2412223 h 3096961"/>
                <a:gd name="connsiteX28" fmla="*/ 2261189 w 3096961"/>
                <a:gd name="connsiteY28" fmla="*/ 2931607 h 3096961"/>
                <a:gd name="connsiteX29" fmla="*/ 2198573 w 3096961"/>
                <a:gd name="connsiteY29" fmla="*/ 2769018 h 3096961"/>
                <a:gd name="connsiteX30" fmla="*/ 2148705 w 3096961"/>
                <a:gd name="connsiteY30" fmla="*/ 2668099 h 3096961"/>
                <a:gd name="connsiteX31" fmla="*/ 2137048 w 3096961"/>
                <a:gd name="connsiteY31" fmla="*/ 2697840 h 3096961"/>
                <a:gd name="connsiteX32" fmla="*/ 1724157 w 3096961"/>
                <a:gd name="connsiteY32" fmla="*/ 3096961 h 3096961"/>
                <a:gd name="connsiteX33" fmla="*/ 1706328 w 3096961"/>
                <a:gd name="connsiteY33" fmla="*/ 2750826 h 3096961"/>
                <a:gd name="connsiteX34" fmla="*/ 1703870 w 3096961"/>
                <a:gd name="connsiteY34" fmla="*/ 2737910 h 3096961"/>
                <a:gd name="connsiteX35" fmla="*/ 1604290 w 3096961"/>
                <a:gd name="connsiteY35" fmla="*/ 2835141 h 3096961"/>
                <a:gd name="connsiteX36" fmla="*/ 1063800 w 3096961"/>
                <a:gd name="connsiteY36" fmla="*/ 3029172 h 3096961"/>
                <a:gd name="connsiteX37" fmla="*/ 1134492 w 3096961"/>
                <a:gd name="connsiteY37" fmla="*/ 2869928 h 3096961"/>
                <a:gd name="connsiteX38" fmla="*/ 1170848 w 3096961"/>
                <a:gd name="connsiteY38" fmla="*/ 2762545 h 3096961"/>
                <a:gd name="connsiteX39" fmla="*/ 1143871 w 3096961"/>
                <a:gd name="connsiteY39" fmla="*/ 2774330 h 3096961"/>
                <a:gd name="connsiteX40" fmla="*/ 569691 w 3096961"/>
                <a:gd name="connsiteY40" fmla="*/ 2764592 h 3096961"/>
                <a:gd name="connsiteX41" fmla="*/ 801839 w 3096961"/>
                <a:gd name="connsiteY41" fmla="*/ 2507231 h 3096961"/>
                <a:gd name="connsiteX42" fmla="*/ 804025 w 3096961"/>
                <a:gd name="connsiteY42" fmla="*/ 2504017 h 3096961"/>
                <a:gd name="connsiteX43" fmla="*/ 682243 w 3096961"/>
                <a:gd name="connsiteY43" fmla="*/ 2502564 h 3096961"/>
                <a:gd name="connsiteX44" fmla="*/ 162859 w 3096961"/>
                <a:gd name="connsiteY44" fmla="*/ 2257580 h 3096961"/>
                <a:gd name="connsiteX45" fmla="*/ 325448 w 3096961"/>
                <a:gd name="connsiteY45" fmla="*/ 2194964 h 3096961"/>
                <a:gd name="connsiteX46" fmla="*/ 423394 w 3096961"/>
                <a:gd name="connsiteY46" fmla="*/ 2146565 h 3096961"/>
                <a:gd name="connsiteX47" fmla="*/ 399120 w 3096961"/>
                <a:gd name="connsiteY47" fmla="*/ 2137051 h 3096961"/>
                <a:gd name="connsiteX48" fmla="*/ 0 w 3096961"/>
                <a:gd name="connsiteY48" fmla="*/ 1724159 h 3096961"/>
                <a:gd name="connsiteX49" fmla="*/ 174227 w 3096961"/>
                <a:gd name="connsiteY49" fmla="*/ 1723115 h 3096961"/>
                <a:gd name="connsiteX50" fmla="*/ 345491 w 3096961"/>
                <a:gd name="connsiteY50" fmla="*/ 1706393 h 3096961"/>
                <a:gd name="connsiteX51" fmla="*/ 250695 w 3096961"/>
                <a:gd name="connsiteY51" fmla="*/ 1609307 h 3096961"/>
                <a:gd name="connsiteX52" fmla="*/ 56664 w 3096961"/>
                <a:gd name="connsiteY52" fmla="*/ 1068818 h 3096961"/>
                <a:gd name="connsiteX53" fmla="*/ 215909 w 3096961"/>
                <a:gd name="connsiteY53" fmla="*/ 1139510 h 3096961"/>
                <a:gd name="connsiteX54" fmla="*/ 323292 w 3096961"/>
                <a:gd name="connsiteY54" fmla="*/ 1175865 h 3096961"/>
                <a:gd name="connsiteX55" fmla="*/ 311507 w 3096961"/>
                <a:gd name="connsiteY55" fmla="*/ 1148889 h 3096961"/>
                <a:gd name="connsiteX56" fmla="*/ 321245 w 3096961"/>
                <a:gd name="connsiteY56" fmla="*/ 574709 h 3096961"/>
                <a:gd name="connsiteX57" fmla="*/ 578606 w 3096961"/>
                <a:gd name="connsiteY57" fmla="*/ 806857 h 3096961"/>
                <a:gd name="connsiteX58" fmla="*/ 590278 w 3096961"/>
                <a:gd name="connsiteY58" fmla="*/ 814797 h 3096961"/>
                <a:gd name="connsiteX59" fmla="*/ 591903 w 3096961"/>
                <a:gd name="connsiteY59" fmla="*/ 678632 h 3096961"/>
                <a:gd name="connsiteX60" fmla="*/ 836886 w 3096961"/>
                <a:gd name="connsiteY60" fmla="*/ 159248 h 3096961"/>
                <a:gd name="connsiteX61" fmla="*/ 899503 w 3096961"/>
                <a:gd name="connsiteY61" fmla="*/ 321837 h 3096961"/>
                <a:gd name="connsiteX62" fmla="*/ 950082 w 3096961"/>
                <a:gd name="connsiteY62" fmla="*/ 424196 h 3096961"/>
                <a:gd name="connsiteX63" fmla="*/ 959911 w 3096961"/>
                <a:gd name="connsiteY63" fmla="*/ 399120 h 3096961"/>
                <a:gd name="connsiteX64" fmla="*/ 1372803 w 3096961"/>
                <a:gd name="connsiteY64" fmla="*/ 0 h 309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3096961" h="3096961">
                  <a:moveTo>
                    <a:pt x="1372803" y="0"/>
                  </a:moveTo>
                  <a:cubicBezTo>
                    <a:pt x="1370479" y="58355"/>
                    <a:pt x="1370851" y="116484"/>
                    <a:pt x="1373847" y="174227"/>
                  </a:cubicBezTo>
                  <a:lnTo>
                    <a:pt x="1390048" y="340157"/>
                  </a:lnTo>
                  <a:lnTo>
                    <a:pt x="1476530" y="255714"/>
                  </a:lnTo>
                  <a:cubicBezTo>
                    <a:pt x="1623409" y="134499"/>
                    <a:pt x="1811711" y="61683"/>
                    <a:pt x="2017019" y="61683"/>
                  </a:cubicBezTo>
                  <a:cubicBezTo>
                    <a:pt x="1990906" y="113920"/>
                    <a:pt x="1967342" y="167061"/>
                    <a:pt x="1946328" y="220927"/>
                  </a:cubicBezTo>
                  <a:lnTo>
                    <a:pt x="1909972" y="328311"/>
                  </a:lnTo>
                  <a:lnTo>
                    <a:pt x="1936949" y="316527"/>
                  </a:lnTo>
                  <a:cubicBezTo>
                    <a:pt x="2117213" y="255115"/>
                    <a:pt x="2319098" y="253628"/>
                    <a:pt x="2511128" y="326264"/>
                  </a:cubicBezTo>
                  <a:cubicBezTo>
                    <a:pt x="2425316" y="405504"/>
                    <a:pt x="2347767" y="491731"/>
                    <a:pt x="2278981" y="583626"/>
                  </a:cubicBezTo>
                  <a:lnTo>
                    <a:pt x="2276933" y="586636"/>
                  </a:lnTo>
                  <a:lnTo>
                    <a:pt x="2415834" y="588293"/>
                  </a:lnTo>
                  <a:cubicBezTo>
                    <a:pt x="2605405" y="606440"/>
                    <a:pt x="2790043" y="688101"/>
                    <a:pt x="2935218" y="833276"/>
                  </a:cubicBezTo>
                  <a:cubicBezTo>
                    <a:pt x="2879815" y="851748"/>
                    <a:pt x="2825577" y="872662"/>
                    <a:pt x="2772629" y="895893"/>
                  </a:cubicBezTo>
                  <a:lnTo>
                    <a:pt x="2667298" y="947941"/>
                  </a:lnTo>
                  <a:lnTo>
                    <a:pt x="2697840" y="959912"/>
                  </a:lnTo>
                  <a:cubicBezTo>
                    <a:pt x="2868731" y="1043954"/>
                    <a:pt x="3012536" y="1185656"/>
                    <a:pt x="3096961" y="1372804"/>
                  </a:cubicBezTo>
                  <a:cubicBezTo>
                    <a:pt x="2980251" y="1368157"/>
                    <a:pt x="2864444" y="1374293"/>
                    <a:pt x="2750826" y="1390633"/>
                  </a:cubicBezTo>
                  <a:lnTo>
                    <a:pt x="2742836" y="1392154"/>
                  </a:lnTo>
                  <a:lnTo>
                    <a:pt x="2830122" y="1481548"/>
                  </a:lnTo>
                  <a:cubicBezTo>
                    <a:pt x="2951337" y="1628427"/>
                    <a:pt x="3024153" y="1816729"/>
                    <a:pt x="3024153" y="2022037"/>
                  </a:cubicBezTo>
                  <a:cubicBezTo>
                    <a:pt x="2971916" y="1995923"/>
                    <a:pt x="2918776" y="1972359"/>
                    <a:pt x="2864909" y="1951346"/>
                  </a:cubicBezTo>
                  <a:lnTo>
                    <a:pt x="2757525" y="1914990"/>
                  </a:lnTo>
                  <a:lnTo>
                    <a:pt x="2769310" y="1941967"/>
                  </a:lnTo>
                  <a:cubicBezTo>
                    <a:pt x="2830721" y="2122231"/>
                    <a:pt x="2832208" y="2324116"/>
                    <a:pt x="2759572" y="2516146"/>
                  </a:cubicBezTo>
                  <a:cubicBezTo>
                    <a:pt x="2719952" y="2473240"/>
                    <a:pt x="2678586" y="2432400"/>
                    <a:pt x="2635637" y="2393688"/>
                  </a:cubicBezTo>
                  <a:lnTo>
                    <a:pt x="2507649" y="2288469"/>
                  </a:lnTo>
                  <a:lnTo>
                    <a:pt x="2506172" y="2412223"/>
                  </a:lnTo>
                  <a:cubicBezTo>
                    <a:pt x="2488025" y="2601794"/>
                    <a:pt x="2406364" y="2786432"/>
                    <a:pt x="2261189" y="2931607"/>
                  </a:cubicBezTo>
                  <a:cubicBezTo>
                    <a:pt x="2242717" y="2876204"/>
                    <a:pt x="2221803" y="2821967"/>
                    <a:pt x="2198573" y="2769018"/>
                  </a:cubicBezTo>
                  <a:lnTo>
                    <a:pt x="2148705" y="2668099"/>
                  </a:lnTo>
                  <a:lnTo>
                    <a:pt x="2137048" y="2697840"/>
                  </a:lnTo>
                  <a:cubicBezTo>
                    <a:pt x="2053007" y="2868731"/>
                    <a:pt x="1911304" y="3012536"/>
                    <a:pt x="1724157" y="3096961"/>
                  </a:cubicBezTo>
                  <a:cubicBezTo>
                    <a:pt x="1728804" y="2980251"/>
                    <a:pt x="1722668" y="2864444"/>
                    <a:pt x="1706328" y="2750826"/>
                  </a:cubicBezTo>
                  <a:lnTo>
                    <a:pt x="1703870" y="2737910"/>
                  </a:lnTo>
                  <a:lnTo>
                    <a:pt x="1604290" y="2835141"/>
                  </a:lnTo>
                  <a:cubicBezTo>
                    <a:pt x="1457411" y="2956356"/>
                    <a:pt x="1269109" y="3029172"/>
                    <a:pt x="1063800" y="3029172"/>
                  </a:cubicBezTo>
                  <a:cubicBezTo>
                    <a:pt x="1089914" y="2976935"/>
                    <a:pt x="1113478" y="2923795"/>
                    <a:pt x="1134492" y="2869928"/>
                  </a:cubicBezTo>
                  <a:lnTo>
                    <a:pt x="1170848" y="2762545"/>
                  </a:lnTo>
                  <a:lnTo>
                    <a:pt x="1143871" y="2774330"/>
                  </a:lnTo>
                  <a:cubicBezTo>
                    <a:pt x="963607" y="2835741"/>
                    <a:pt x="761722" y="2837228"/>
                    <a:pt x="569691" y="2764592"/>
                  </a:cubicBezTo>
                  <a:cubicBezTo>
                    <a:pt x="655504" y="2685352"/>
                    <a:pt x="733052" y="2599125"/>
                    <a:pt x="801839" y="2507231"/>
                  </a:cubicBezTo>
                  <a:lnTo>
                    <a:pt x="804025" y="2504017"/>
                  </a:lnTo>
                  <a:lnTo>
                    <a:pt x="682243" y="2502564"/>
                  </a:lnTo>
                  <a:cubicBezTo>
                    <a:pt x="492672" y="2484417"/>
                    <a:pt x="308034" y="2402756"/>
                    <a:pt x="162859" y="2257580"/>
                  </a:cubicBezTo>
                  <a:cubicBezTo>
                    <a:pt x="218262" y="2239108"/>
                    <a:pt x="272500" y="2218194"/>
                    <a:pt x="325448" y="2194964"/>
                  </a:cubicBezTo>
                  <a:lnTo>
                    <a:pt x="423394" y="2146565"/>
                  </a:lnTo>
                  <a:lnTo>
                    <a:pt x="399120" y="2137051"/>
                  </a:lnTo>
                  <a:cubicBezTo>
                    <a:pt x="228230" y="2053009"/>
                    <a:pt x="84424" y="1911307"/>
                    <a:pt x="0" y="1724159"/>
                  </a:cubicBezTo>
                  <a:cubicBezTo>
                    <a:pt x="58355" y="1726482"/>
                    <a:pt x="116484" y="1726110"/>
                    <a:pt x="174227" y="1723115"/>
                  </a:cubicBezTo>
                  <a:lnTo>
                    <a:pt x="345491" y="1706393"/>
                  </a:lnTo>
                  <a:lnTo>
                    <a:pt x="250695" y="1609307"/>
                  </a:lnTo>
                  <a:cubicBezTo>
                    <a:pt x="129480" y="1462429"/>
                    <a:pt x="56664" y="1274127"/>
                    <a:pt x="56664" y="1068818"/>
                  </a:cubicBezTo>
                  <a:cubicBezTo>
                    <a:pt x="108902" y="1094932"/>
                    <a:pt x="162042" y="1118496"/>
                    <a:pt x="215909" y="1139510"/>
                  </a:cubicBezTo>
                  <a:lnTo>
                    <a:pt x="323292" y="1175865"/>
                  </a:lnTo>
                  <a:lnTo>
                    <a:pt x="311507" y="1148889"/>
                  </a:lnTo>
                  <a:cubicBezTo>
                    <a:pt x="250096" y="968625"/>
                    <a:pt x="248609" y="766739"/>
                    <a:pt x="321245" y="574709"/>
                  </a:cubicBezTo>
                  <a:cubicBezTo>
                    <a:pt x="400485" y="660522"/>
                    <a:pt x="486712" y="738070"/>
                    <a:pt x="578606" y="806857"/>
                  </a:cubicBezTo>
                  <a:lnTo>
                    <a:pt x="590278" y="814797"/>
                  </a:lnTo>
                  <a:lnTo>
                    <a:pt x="591903" y="678632"/>
                  </a:lnTo>
                  <a:cubicBezTo>
                    <a:pt x="610050" y="489061"/>
                    <a:pt x="691711" y="304423"/>
                    <a:pt x="836886" y="159248"/>
                  </a:cubicBezTo>
                  <a:cubicBezTo>
                    <a:pt x="855358" y="214651"/>
                    <a:pt x="876272" y="268889"/>
                    <a:pt x="899503" y="321837"/>
                  </a:cubicBezTo>
                  <a:lnTo>
                    <a:pt x="950082" y="424196"/>
                  </a:lnTo>
                  <a:lnTo>
                    <a:pt x="959911" y="399120"/>
                  </a:lnTo>
                  <a:cubicBezTo>
                    <a:pt x="1043952" y="228230"/>
                    <a:pt x="1185655" y="84424"/>
                    <a:pt x="1372803" y="0"/>
                  </a:cubicBezTo>
                  <a:close/>
                </a:path>
              </a:pathLst>
            </a:custGeom>
            <a:gradFill flip="none" rotWithShape="1">
              <a:gsLst>
                <a:gs pos="80000">
                  <a:schemeClr val="tx1"/>
                </a:gs>
                <a:gs pos="0">
                  <a:schemeClr val="tx1"/>
                </a:gs>
                <a:gs pos="4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B6AB3696-7DE4-431C-8AF0-D07F121C3294}"/>
                </a:ext>
              </a:extLst>
            </p:cNvPr>
            <p:cNvSpPr/>
            <p:nvPr/>
          </p:nvSpPr>
          <p:spPr>
            <a:xfrm>
              <a:off x="7447806" y="4176055"/>
              <a:ext cx="2222406" cy="2222404"/>
            </a:xfrm>
            <a:custGeom>
              <a:avLst/>
              <a:gdLst>
                <a:gd name="connsiteX0" fmla="*/ 1372803 w 3096961"/>
                <a:gd name="connsiteY0" fmla="*/ 0 h 3096961"/>
                <a:gd name="connsiteX1" fmla="*/ 1373847 w 3096961"/>
                <a:gd name="connsiteY1" fmla="*/ 174227 h 3096961"/>
                <a:gd name="connsiteX2" fmla="*/ 1390048 w 3096961"/>
                <a:gd name="connsiteY2" fmla="*/ 340157 h 3096961"/>
                <a:gd name="connsiteX3" fmla="*/ 1476530 w 3096961"/>
                <a:gd name="connsiteY3" fmla="*/ 255714 h 3096961"/>
                <a:gd name="connsiteX4" fmla="*/ 2017019 w 3096961"/>
                <a:gd name="connsiteY4" fmla="*/ 61683 h 3096961"/>
                <a:gd name="connsiteX5" fmla="*/ 1946328 w 3096961"/>
                <a:gd name="connsiteY5" fmla="*/ 220927 h 3096961"/>
                <a:gd name="connsiteX6" fmla="*/ 1909972 w 3096961"/>
                <a:gd name="connsiteY6" fmla="*/ 328311 h 3096961"/>
                <a:gd name="connsiteX7" fmla="*/ 1936949 w 3096961"/>
                <a:gd name="connsiteY7" fmla="*/ 316527 h 3096961"/>
                <a:gd name="connsiteX8" fmla="*/ 2511128 w 3096961"/>
                <a:gd name="connsiteY8" fmla="*/ 326264 h 3096961"/>
                <a:gd name="connsiteX9" fmla="*/ 2278981 w 3096961"/>
                <a:gd name="connsiteY9" fmla="*/ 583626 h 3096961"/>
                <a:gd name="connsiteX10" fmla="*/ 2276933 w 3096961"/>
                <a:gd name="connsiteY10" fmla="*/ 586636 h 3096961"/>
                <a:gd name="connsiteX11" fmla="*/ 2415834 w 3096961"/>
                <a:gd name="connsiteY11" fmla="*/ 588293 h 3096961"/>
                <a:gd name="connsiteX12" fmla="*/ 2935218 w 3096961"/>
                <a:gd name="connsiteY12" fmla="*/ 833276 h 3096961"/>
                <a:gd name="connsiteX13" fmla="*/ 2772629 w 3096961"/>
                <a:gd name="connsiteY13" fmla="*/ 895893 h 3096961"/>
                <a:gd name="connsiteX14" fmla="*/ 2667298 w 3096961"/>
                <a:gd name="connsiteY14" fmla="*/ 947941 h 3096961"/>
                <a:gd name="connsiteX15" fmla="*/ 2697840 w 3096961"/>
                <a:gd name="connsiteY15" fmla="*/ 959912 h 3096961"/>
                <a:gd name="connsiteX16" fmla="*/ 3096961 w 3096961"/>
                <a:gd name="connsiteY16" fmla="*/ 1372804 h 3096961"/>
                <a:gd name="connsiteX17" fmla="*/ 2750826 w 3096961"/>
                <a:gd name="connsiteY17" fmla="*/ 1390633 h 3096961"/>
                <a:gd name="connsiteX18" fmla="*/ 2742836 w 3096961"/>
                <a:gd name="connsiteY18" fmla="*/ 1392154 h 3096961"/>
                <a:gd name="connsiteX19" fmla="*/ 2830122 w 3096961"/>
                <a:gd name="connsiteY19" fmla="*/ 1481548 h 3096961"/>
                <a:gd name="connsiteX20" fmla="*/ 3024153 w 3096961"/>
                <a:gd name="connsiteY20" fmla="*/ 2022037 h 3096961"/>
                <a:gd name="connsiteX21" fmla="*/ 2864909 w 3096961"/>
                <a:gd name="connsiteY21" fmla="*/ 1951346 h 3096961"/>
                <a:gd name="connsiteX22" fmla="*/ 2757525 w 3096961"/>
                <a:gd name="connsiteY22" fmla="*/ 1914990 h 3096961"/>
                <a:gd name="connsiteX23" fmla="*/ 2769310 w 3096961"/>
                <a:gd name="connsiteY23" fmla="*/ 1941967 h 3096961"/>
                <a:gd name="connsiteX24" fmla="*/ 2759572 w 3096961"/>
                <a:gd name="connsiteY24" fmla="*/ 2516146 h 3096961"/>
                <a:gd name="connsiteX25" fmla="*/ 2635637 w 3096961"/>
                <a:gd name="connsiteY25" fmla="*/ 2393688 h 3096961"/>
                <a:gd name="connsiteX26" fmla="*/ 2507649 w 3096961"/>
                <a:gd name="connsiteY26" fmla="*/ 2288469 h 3096961"/>
                <a:gd name="connsiteX27" fmla="*/ 2506172 w 3096961"/>
                <a:gd name="connsiteY27" fmla="*/ 2412223 h 3096961"/>
                <a:gd name="connsiteX28" fmla="*/ 2261189 w 3096961"/>
                <a:gd name="connsiteY28" fmla="*/ 2931607 h 3096961"/>
                <a:gd name="connsiteX29" fmla="*/ 2198573 w 3096961"/>
                <a:gd name="connsiteY29" fmla="*/ 2769018 h 3096961"/>
                <a:gd name="connsiteX30" fmla="*/ 2148705 w 3096961"/>
                <a:gd name="connsiteY30" fmla="*/ 2668099 h 3096961"/>
                <a:gd name="connsiteX31" fmla="*/ 2137048 w 3096961"/>
                <a:gd name="connsiteY31" fmla="*/ 2697840 h 3096961"/>
                <a:gd name="connsiteX32" fmla="*/ 1724157 w 3096961"/>
                <a:gd name="connsiteY32" fmla="*/ 3096961 h 3096961"/>
                <a:gd name="connsiteX33" fmla="*/ 1706328 w 3096961"/>
                <a:gd name="connsiteY33" fmla="*/ 2750826 h 3096961"/>
                <a:gd name="connsiteX34" fmla="*/ 1703870 w 3096961"/>
                <a:gd name="connsiteY34" fmla="*/ 2737910 h 3096961"/>
                <a:gd name="connsiteX35" fmla="*/ 1604290 w 3096961"/>
                <a:gd name="connsiteY35" fmla="*/ 2835141 h 3096961"/>
                <a:gd name="connsiteX36" fmla="*/ 1063800 w 3096961"/>
                <a:gd name="connsiteY36" fmla="*/ 3029172 h 3096961"/>
                <a:gd name="connsiteX37" fmla="*/ 1134492 w 3096961"/>
                <a:gd name="connsiteY37" fmla="*/ 2869928 h 3096961"/>
                <a:gd name="connsiteX38" fmla="*/ 1170848 w 3096961"/>
                <a:gd name="connsiteY38" fmla="*/ 2762545 h 3096961"/>
                <a:gd name="connsiteX39" fmla="*/ 1143871 w 3096961"/>
                <a:gd name="connsiteY39" fmla="*/ 2774330 h 3096961"/>
                <a:gd name="connsiteX40" fmla="*/ 569691 w 3096961"/>
                <a:gd name="connsiteY40" fmla="*/ 2764592 h 3096961"/>
                <a:gd name="connsiteX41" fmla="*/ 801839 w 3096961"/>
                <a:gd name="connsiteY41" fmla="*/ 2507231 h 3096961"/>
                <a:gd name="connsiteX42" fmla="*/ 804025 w 3096961"/>
                <a:gd name="connsiteY42" fmla="*/ 2504017 h 3096961"/>
                <a:gd name="connsiteX43" fmla="*/ 682243 w 3096961"/>
                <a:gd name="connsiteY43" fmla="*/ 2502564 h 3096961"/>
                <a:gd name="connsiteX44" fmla="*/ 162859 w 3096961"/>
                <a:gd name="connsiteY44" fmla="*/ 2257580 h 3096961"/>
                <a:gd name="connsiteX45" fmla="*/ 325448 w 3096961"/>
                <a:gd name="connsiteY45" fmla="*/ 2194964 h 3096961"/>
                <a:gd name="connsiteX46" fmla="*/ 423394 w 3096961"/>
                <a:gd name="connsiteY46" fmla="*/ 2146565 h 3096961"/>
                <a:gd name="connsiteX47" fmla="*/ 399120 w 3096961"/>
                <a:gd name="connsiteY47" fmla="*/ 2137051 h 3096961"/>
                <a:gd name="connsiteX48" fmla="*/ 0 w 3096961"/>
                <a:gd name="connsiteY48" fmla="*/ 1724159 h 3096961"/>
                <a:gd name="connsiteX49" fmla="*/ 174227 w 3096961"/>
                <a:gd name="connsiteY49" fmla="*/ 1723115 h 3096961"/>
                <a:gd name="connsiteX50" fmla="*/ 345491 w 3096961"/>
                <a:gd name="connsiteY50" fmla="*/ 1706393 h 3096961"/>
                <a:gd name="connsiteX51" fmla="*/ 250695 w 3096961"/>
                <a:gd name="connsiteY51" fmla="*/ 1609307 h 3096961"/>
                <a:gd name="connsiteX52" fmla="*/ 56664 w 3096961"/>
                <a:gd name="connsiteY52" fmla="*/ 1068818 h 3096961"/>
                <a:gd name="connsiteX53" fmla="*/ 215909 w 3096961"/>
                <a:gd name="connsiteY53" fmla="*/ 1139510 h 3096961"/>
                <a:gd name="connsiteX54" fmla="*/ 323292 w 3096961"/>
                <a:gd name="connsiteY54" fmla="*/ 1175865 h 3096961"/>
                <a:gd name="connsiteX55" fmla="*/ 311507 w 3096961"/>
                <a:gd name="connsiteY55" fmla="*/ 1148889 h 3096961"/>
                <a:gd name="connsiteX56" fmla="*/ 321245 w 3096961"/>
                <a:gd name="connsiteY56" fmla="*/ 574709 h 3096961"/>
                <a:gd name="connsiteX57" fmla="*/ 578606 w 3096961"/>
                <a:gd name="connsiteY57" fmla="*/ 806857 h 3096961"/>
                <a:gd name="connsiteX58" fmla="*/ 590278 w 3096961"/>
                <a:gd name="connsiteY58" fmla="*/ 814797 h 3096961"/>
                <a:gd name="connsiteX59" fmla="*/ 591903 w 3096961"/>
                <a:gd name="connsiteY59" fmla="*/ 678632 h 3096961"/>
                <a:gd name="connsiteX60" fmla="*/ 836886 w 3096961"/>
                <a:gd name="connsiteY60" fmla="*/ 159248 h 3096961"/>
                <a:gd name="connsiteX61" fmla="*/ 899503 w 3096961"/>
                <a:gd name="connsiteY61" fmla="*/ 321837 h 3096961"/>
                <a:gd name="connsiteX62" fmla="*/ 950082 w 3096961"/>
                <a:gd name="connsiteY62" fmla="*/ 424196 h 3096961"/>
                <a:gd name="connsiteX63" fmla="*/ 959911 w 3096961"/>
                <a:gd name="connsiteY63" fmla="*/ 399120 h 3096961"/>
                <a:gd name="connsiteX64" fmla="*/ 1372803 w 3096961"/>
                <a:gd name="connsiteY64" fmla="*/ 0 h 309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3096961" h="3096961">
                  <a:moveTo>
                    <a:pt x="1372803" y="0"/>
                  </a:moveTo>
                  <a:cubicBezTo>
                    <a:pt x="1370479" y="58355"/>
                    <a:pt x="1370851" y="116484"/>
                    <a:pt x="1373847" y="174227"/>
                  </a:cubicBezTo>
                  <a:lnTo>
                    <a:pt x="1390048" y="340157"/>
                  </a:lnTo>
                  <a:lnTo>
                    <a:pt x="1476530" y="255714"/>
                  </a:lnTo>
                  <a:cubicBezTo>
                    <a:pt x="1623409" y="134499"/>
                    <a:pt x="1811711" y="61683"/>
                    <a:pt x="2017019" y="61683"/>
                  </a:cubicBezTo>
                  <a:cubicBezTo>
                    <a:pt x="1990906" y="113920"/>
                    <a:pt x="1967342" y="167061"/>
                    <a:pt x="1946328" y="220927"/>
                  </a:cubicBezTo>
                  <a:lnTo>
                    <a:pt x="1909972" y="328311"/>
                  </a:lnTo>
                  <a:lnTo>
                    <a:pt x="1936949" y="316527"/>
                  </a:lnTo>
                  <a:cubicBezTo>
                    <a:pt x="2117213" y="255115"/>
                    <a:pt x="2319098" y="253628"/>
                    <a:pt x="2511128" y="326264"/>
                  </a:cubicBezTo>
                  <a:cubicBezTo>
                    <a:pt x="2425316" y="405504"/>
                    <a:pt x="2347767" y="491731"/>
                    <a:pt x="2278981" y="583626"/>
                  </a:cubicBezTo>
                  <a:lnTo>
                    <a:pt x="2276933" y="586636"/>
                  </a:lnTo>
                  <a:lnTo>
                    <a:pt x="2415834" y="588293"/>
                  </a:lnTo>
                  <a:cubicBezTo>
                    <a:pt x="2605405" y="606440"/>
                    <a:pt x="2790043" y="688101"/>
                    <a:pt x="2935218" y="833276"/>
                  </a:cubicBezTo>
                  <a:cubicBezTo>
                    <a:pt x="2879815" y="851748"/>
                    <a:pt x="2825577" y="872662"/>
                    <a:pt x="2772629" y="895893"/>
                  </a:cubicBezTo>
                  <a:lnTo>
                    <a:pt x="2667298" y="947941"/>
                  </a:lnTo>
                  <a:lnTo>
                    <a:pt x="2697840" y="959912"/>
                  </a:lnTo>
                  <a:cubicBezTo>
                    <a:pt x="2868731" y="1043954"/>
                    <a:pt x="3012536" y="1185656"/>
                    <a:pt x="3096961" y="1372804"/>
                  </a:cubicBezTo>
                  <a:cubicBezTo>
                    <a:pt x="2980251" y="1368157"/>
                    <a:pt x="2864444" y="1374293"/>
                    <a:pt x="2750826" y="1390633"/>
                  </a:cubicBezTo>
                  <a:lnTo>
                    <a:pt x="2742836" y="1392154"/>
                  </a:lnTo>
                  <a:lnTo>
                    <a:pt x="2830122" y="1481548"/>
                  </a:lnTo>
                  <a:cubicBezTo>
                    <a:pt x="2951337" y="1628427"/>
                    <a:pt x="3024153" y="1816729"/>
                    <a:pt x="3024153" y="2022037"/>
                  </a:cubicBezTo>
                  <a:cubicBezTo>
                    <a:pt x="2971916" y="1995923"/>
                    <a:pt x="2918776" y="1972359"/>
                    <a:pt x="2864909" y="1951346"/>
                  </a:cubicBezTo>
                  <a:lnTo>
                    <a:pt x="2757525" y="1914990"/>
                  </a:lnTo>
                  <a:lnTo>
                    <a:pt x="2769310" y="1941967"/>
                  </a:lnTo>
                  <a:cubicBezTo>
                    <a:pt x="2830721" y="2122231"/>
                    <a:pt x="2832208" y="2324116"/>
                    <a:pt x="2759572" y="2516146"/>
                  </a:cubicBezTo>
                  <a:cubicBezTo>
                    <a:pt x="2719952" y="2473240"/>
                    <a:pt x="2678586" y="2432400"/>
                    <a:pt x="2635637" y="2393688"/>
                  </a:cubicBezTo>
                  <a:lnTo>
                    <a:pt x="2507649" y="2288469"/>
                  </a:lnTo>
                  <a:lnTo>
                    <a:pt x="2506172" y="2412223"/>
                  </a:lnTo>
                  <a:cubicBezTo>
                    <a:pt x="2488025" y="2601794"/>
                    <a:pt x="2406364" y="2786432"/>
                    <a:pt x="2261189" y="2931607"/>
                  </a:cubicBezTo>
                  <a:cubicBezTo>
                    <a:pt x="2242717" y="2876204"/>
                    <a:pt x="2221803" y="2821967"/>
                    <a:pt x="2198573" y="2769018"/>
                  </a:cubicBezTo>
                  <a:lnTo>
                    <a:pt x="2148705" y="2668099"/>
                  </a:lnTo>
                  <a:lnTo>
                    <a:pt x="2137048" y="2697840"/>
                  </a:lnTo>
                  <a:cubicBezTo>
                    <a:pt x="2053007" y="2868731"/>
                    <a:pt x="1911304" y="3012536"/>
                    <a:pt x="1724157" y="3096961"/>
                  </a:cubicBezTo>
                  <a:cubicBezTo>
                    <a:pt x="1728804" y="2980251"/>
                    <a:pt x="1722668" y="2864444"/>
                    <a:pt x="1706328" y="2750826"/>
                  </a:cubicBezTo>
                  <a:lnTo>
                    <a:pt x="1703870" y="2737910"/>
                  </a:lnTo>
                  <a:lnTo>
                    <a:pt x="1604290" y="2835141"/>
                  </a:lnTo>
                  <a:cubicBezTo>
                    <a:pt x="1457411" y="2956356"/>
                    <a:pt x="1269109" y="3029172"/>
                    <a:pt x="1063800" y="3029172"/>
                  </a:cubicBezTo>
                  <a:cubicBezTo>
                    <a:pt x="1089914" y="2976935"/>
                    <a:pt x="1113478" y="2923795"/>
                    <a:pt x="1134492" y="2869928"/>
                  </a:cubicBezTo>
                  <a:lnTo>
                    <a:pt x="1170848" y="2762545"/>
                  </a:lnTo>
                  <a:lnTo>
                    <a:pt x="1143871" y="2774330"/>
                  </a:lnTo>
                  <a:cubicBezTo>
                    <a:pt x="963607" y="2835741"/>
                    <a:pt x="761722" y="2837228"/>
                    <a:pt x="569691" y="2764592"/>
                  </a:cubicBezTo>
                  <a:cubicBezTo>
                    <a:pt x="655504" y="2685352"/>
                    <a:pt x="733052" y="2599125"/>
                    <a:pt x="801839" y="2507231"/>
                  </a:cubicBezTo>
                  <a:lnTo>
                    <a:pt x="804025" y="2504017"/>
                  </a:lnTo>
                  <a:lnTo>
                    <a:pt x="682243" y="2502564"/>
                  </a:lnTo>
                  <a:cubicBezTo>
                    <a:pt x="492672" y="2484417"/>
                    <a:pt x="308034" y="2402756"/>
                    <a:pt x="162859" y="2257580"/>
                  </a:cubicBezTo>
                  <a:cubicBezTo>
                    <a:pt x="218262" y="2239108"/>
                    <a:pt x="272500" y="2218194"/>
                    <a:pt x="325448" y="2194964"/>
                  </a:cubicBezTo>
                  <a:lnTo>
                    <a:pt x="423394" y="2146565"/>
                  </a:lnTo>
                  <a:lnTo>
                    <a:pt x="399120" y="2137051"/>
                  </a:lnTo>
                  <a:cubicBezTo>
                    <a:pt x="228230" y="2053009"/>
                    <a:pt x="84424" y="1911307"/>
                    <a:pt x="0" y="1724159"/>
                  </a:cubicBezTo>
                  <a:cubicBezTo>
                    <a:pt x="58355" y="1726482"/>
                    <a:pt x="116484" y="1726110"/>
                    <a:pt x="174227" y="1723115"/>
                  </a:cubicBezTo>
                  <a:lnTo>
                    <a:pt x="345491" y="1706393"/>
                  </a:lnTo>
                  <a:lnTo>
                    <a:pt x="250695" y="1609307"/>
                  </a:lnTo>
                  <a:cubicBezTo>
                    <a:pt x="129480" y="1462429"/>
                    <a:pt x="56664" y="1274127"/>
                    <a:pt x="56664" y="1068818"/>
                  </a:cubicBezTo>
                  <a:cubicBezTo>
                    <a:pt x="108902" y="1094932"/>
                    <a:pt x="162042" y="1118496"/>
                    <a:pt x="215909" y="1139510"/>
                  </a:cubicBezTo>
                  <a:lnTo>
                    <a:pt x="323292" y="1175865"/>
                  </a:lnTo>
                  <a:lnTo>
                    <a:pt x="311507" y="1148889"/>
                  </a:lnTo>
                  <a:cubicBezTo>
                    <a:pt x="250096" y="968625"/>
                    <a:pt x="248609" y="766739"/>
                    <a:pt x="321245" y="574709"/>
                  </a:cubicBezTo>
                  <a:cubicBezTo>
                    <a:pt x="400485" y="660522"/>
                    <a:pt x="486712" y="738070"/>
                    <a:pt x="578606" y="806857"/>
                  </a:cubicBezTo>
                  <a:lnTo>
                    <a:pt x="590278" y="814797"/>
                  </a:lnTo>
                  <a:lnTo>
                    <a:pt x="591903" y="678632"/>
                  </a:lnTo>
                  <a:cubicBezTo>
                    <a:pt x="610050" y="489061"/>
                    <a:pt x="691711" y="304423"/>
                    <a:pt x="836886" y="159248"/>
                  </a:cubicBezTo>
                  <a:cubicBezTo>
                    <a:pt x="855358" y="214651"/>
                    <a:pt x="876272" y="268889"/>
                    <a:pt x="899503" y="321837"/>
                  </a:cubicBezTo>
                  <a:lnTo>
                    <a:pt x="950082" y="424196"/>
                  </a:lnTo>
                  <a:lnTo>
                    <a:pt x="959911" y="399120"/>
                  </a:lnTo>
                  <a:cubicBezTo>
                    <a:pt x="1043952" y="228230"/>
                    <a:pt x="1185655" y="84424"/>
                    <a:pt x="1372803" y="0"/>
                  </a:cubicBezTo>
                  <a:close/>
                </a:path>
              </a:pathLst>
            </a:custGeom>
            <a:gradFill flip="none" rotWithShape="1">
              <a:gsLst>
                <a:gs pos="80000">
                  <a:schemeClr val="tx1"/>
                </a:gs>
                <a:gs pos="0">
                  <a:schemeClr val="tx1"/>
                </a:gs>
                <a:gs pos="4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5453A05C-7A0E-43B5-BCC9-51898DCA5ED6}"/>
                </a:ext>
              </a:extLst>
            </p:cNvPr>
            <p:cNvSpPr/>
            <p:nvPr/>
          </p:nvSpPr>
          <p:spPr>
            <a:xfrm>
              <a:off x="7944734" y="4666059"/>
              <a:ext cx="1242398" cy="1242396"/>
            </a:xfrm>
            <a:custGeom>
              <a:avLst/>
              <a:gdLst>
                <a:gd name="connsiteX0" fmla="*/ 1372803 w 3096961"/>
                <a:gd name="connsiteY0" fmla="*/ 0 h 3096961"/>
                <a:gd name="connsiteX1" fmla="*/ 1373847 w 3096961"/>
                <a:gd name="connsiteY1" fmla="*/ 174227 h 3096961"/>
                <a:gd name="connsiteX2" fmla="*/ 1390048 w 3096961"/>
                <a:gd name="connsiteY2" fmla="*/ 340157 h 3096961"/>
                <a:gd name="connsiteX3" fmla="*/ 1476530 w 3096961"/>
                <a:gd name="connsiteY3" fmla="*/ 255714 h 3096961"/>
                <a:gd name="connsiteX4" fmla="*/ 2017019 w 3096961"/>
                <a:gd name="connsiteY4" fmla="*/ 61683 h 3096961"/>
                <a:gd name="connsiteX5" fmla="*/ 1946328 w 3096961"/>
                <a:gd name="connsiteY5" fmla="*/ 220927 h 3096961"/>
                <a:gd name="connsiteX6" fmla="*/ 1909972 w 3096961"/>
                <a:gd name="connsiteY6" fmla="*/ 328311 h 3096961"/>
                <a:gd name="connsiteX7" fmla="*/ 1936949 w 3096961"/>
                <a:gd name="connsiteY7" fmla="*/ 316527 h 3096961"/>
                <a:gd name="connsiteX8" fmla="*/ 2511128 w 3096961"/>
                <a:gd name="connsiteY8" fmla="*/ 326264 h 3096961"/>
                <a:gd name="connsiteX9" fmla="*/ 2278981 w 3096961"/>
                <a:gd name="connsiteY9" fmla="*/ 583626 h 3096961"/>
                <a:gd name="connsiteX10" fmla="*/ 2276933 w 3096961"/>
                <a:gd name="connsiteY10" fmla="*/ 586636 h 3096961"/>
                <a:gd name="connsiteX11" fmla="*/ 2415834 w 3096961"/>
                <a:gd name="connsiteY11" fmla="*/ 588293 h 3096961"/>
                <a:gd name="connsiteX12" fmla="*/ 2935218 w 3096961"/>
                <a:gd name="connsiteY12" fmla="*/ 833276 h 3096961"/>
                <a:gd name="connsiteX13" fmla="*/ 2772629 w 3096961"/>
                <a:gd name="connsiteY13" fmla="*/ 895893 h 3096961"/>
                <a:gd name="connsiteX14" fmla="*/ 2667298 w 3096961"/>
                <a:gd name="connsiteY14" fmla="*/ 947941 h 3096961"/>
                <a:gd name="connsiteX15" fmla="*/ 2697840 w 3096961"/>
                <a:gd name="connsiteY15" fmla="*/ 959912 h 3096961"/>
                <a:gd name="connsiteX16" fmla="*/ 3096961 w 3096961"/>
                <a:gd name="connsiteY16" fmla="*/ 1372804 h 3096961"/>
                <a:gd name="connsiteX17" fmla="*/ 2750826 w 3096961"/>
                <a:gd name="connsiteY17" fmla="*/ 1390633 h 3096961"/>
                <a:gd name="connsiteX18" fmla="*/ 2742836 w 3096961"/>
                <a:gd name="connsiteY18" fmla="*/ 1392154 h 3096961"/>
                <a:gd name="connsiteX19" fmla="*/ 2830122 w 3096961"/>
                <a:gd name="connsiteY19" fmla="*/ 1481548 h 3096961"/>
                <a:gd name="connsiteX20" fmla="*/ 3024153 w 3096961"/>
                <a:gd name="connsiteY20" fmla="*/ 2022037 h 3096961"/>
                <a:gd name="connsiteX21" fmla="*/ 2864909 w 3096961"/>
                <a:gd name="connsiteY21" fmla="*/ 1951346 h 3096961"/>
                <a:gd name="connsiteX22" fmla="*/ 2757525 w 3096961"/>
                <a:gd name="connsiteY22" fmla="*/ 1914990 h 3096961"/>
                <a:gd name="connsiteX23" fmla="*/ 2769310 w 3096961"/>
                <a:gd name="connsiteY23" fmla="*/ 1941967 h 3096961"/>
                <a:gd name="connsiteX24" fmla="*/ 2759572 w 3096961"/>
                <a:gd name="connsiteY24" fmla="*/ 2516146 h 3096961"/>
                <a:gd name="connsiteX25" fmla="*/ 2635637 w 3096961"/>
                <a:gd name="connsiteY25" fmla="*/ 2393688 h 3096961"/>
                <a:gd name="connsiteX26" fmla="*/ 2507649 w 3096961"/>
                <a:gd name="connsiteY26" fmla="*/ 2288469 h 3096961"/>
                <a:gd name="connsiteX27" fmla="*/ 2506172 w 3096961"/>
                <a:gd name="connsiteY27" fmla="*/ 2412223 h 3096961"/>
                <a:gd name="connsiteX28" fmla="*/ 2261189 w 3096961"/>
                <a:gd name="connsiteY28" fmla="*/ 2931607 h 3096961"/>
                <a:gd name="connsiteX29" fmla="*/ 2198573 w 3096961"/>
                <a:gd name="connsiteY29" fmla="*/ 2769018 h 3096961"/>
                <a:gd name="connsiteX30" fmla="*/ 2148705 w 3096961"/>
                <a:gd name="connsiteY30" fmla="*/ 2668099 h 3096961"/>
                <a:gd name="connsiteX31" fmla="*/ 2137048 w 3096961"/>
                <a:gd name="connsiteY31" fmla="*/ 2697840 h 3096961"/>
                <a:gd name="connsiteX32" fmla="*/ 1724157 w 3096961"/>
                <a:gd name="connsiteY32" fmla="*/ 3096961 h 3096961"/>
                <a:gd name="connsiteX33" fmla="*/ 1706328 w 3096961"/>
                <a:gd name="connsiteY33" fmla="*/ 2750826 h 3096961"/>
                <a:gd name="connsiteX34" fmla="*/ 1703870 w 3096961"/>
                <a:gd name="connsiteY34" fmla="*/ 2737910 h 3096961"/>
                <a:gd name="connsiteX35" fmla="*/ 1604290 w 3096961"/>
                <a:gd name="connsiteY35" fmla="*/ 2835141 h 3096961"/>
                <a:gd name="connsiteX36" fmla="*/ 1063800 w 3096961"/>
                <a:gd name="connsiteY36" fmla="*/ 3029172 h 3096961"/>
                <a:gd name="connsiteX37" fmla="*/ 1134492 w 3096961"/>
                <a:gd name="connsiteY37" fmla="*/ 2869928 h 3096961"/>
                <a:gd name="connsiteX38" fmla="*/ 1170848 w 3096961"/>
                <a:gd name="connsiteY38" fmla="*/ 2762545 h 3096961"/>
                <a:gd name="connsiteX39" fmla="*/ 1143871 w 3096961"/>
                <a:gd name="connsiteY39" fmla="*/ 2774330 h 3096961"/>
                <a:gd name="connsiteX40" fmla="*/ 569691 w 3096961"/>
                <a:gd name="connsiteY40" fmla="*/ 2764592 h 3096961"/>
                <a:gd name="connsiteX41" fmla="*/ 801839 w 3096961"/>
                <a:gd name="connsiteY41" fmla="*/ 2507231 h 3096961"/>
                <a:gd name="connsiteX42" fmla="*/ 804025 w 3096961"/>
                <a:gd name="connsiteY42" fmla="*/ 2504017 h 3096961"/>
                <a:gd name="connsiteX43" fmla="*/ 682243 w 3096961"/>
                <a:gd name="connsiteY43" fmla="*/ 2502564 h 3096961"/>
                <a:gd name="connsiteX44" fmla="*/ 162859 w 3096961"/>
                <a:gd name="connsiteY44" fmla="*/ 2257580 h 3096961"/>
                <a:gd name="connsiteX45" fmla="*/ 325448 w 3096961"/>
                <a:gd name="connsiteY45" fmla="*/ 2194964 h 3096961"/>
                <a:gd name="connsiteX46" fmla="*/ 423394 w 3096961"/>
                <a:gd name="connsiteY46" fmla="*/ 2146565 h 3096961"/>
                <a:gd name="connsiteX47" fmla="*/ 399120 w 3096961"/>
                <a:gd name="connsiteY47" fmla="*/ 2137051 h 3096961"/>
                <a:gd name="connsiteX48" fmla="*/ 0 w 3096961"/>
                <a:gd name="connsiteY48" fmla="*/ 1724159 h 3096961"/>
                <a:gd name="connsiteX49" fmla="*/ 174227 w 3096961"/>
                <a:gd name="connsiteY49" fmla="*/ 1723115 h 3096961"/>
                <a:gd name="connsiteX50" fmla="*/ 345491 w 3096961"/>
                <a:gd name="connsiteY50" fmla="*/ 1706393 h 3096961"/>
                <a:gd name="connsiteX51" fmla="*/ 250695 w 3096961"/>
                <a:gd name="connsiteY51" fmla="*/ 1609307 h 3096961"/>
                <a:gd name="connsiteX52" fmla="*/ 56664 w 3096961"/>
                <a:gd name="connsiteY52" fmla="*/ 1068818 h 3096961"/>
                <a:gd name="connsiteX53" fmla="*/ 215909 w 3096961"/>
                <a:gd name="connsiteY53" fmla="*/ 1139510 h 3096961"/>
                <a:gd name="connsiteX54" fmla="*/ 323292 w 3096961"/>
                <a:gd name="connsiteY54" fmla="*/ 1175865 h 3096961"/>
                <a:gd name="connsiteX55" fmla="*/ 311507 w 3096961"/>
                <a:gd name="connsiteY55" fmla="*/ 1148889 h 3096961"/>
                <a:gd name="connsiteX56" fmla="*/ 321245 w 3096961"/>
                <a:gd name="connsiteY56" fmla="*/ 574709 h 3096961"/>
                <a:gd name="connsiteX57" fmla="*/ 578606 w 3096961"/>
                <a:gd name="connsiteY57" fmla="*/ 806857 h 3096961"/>
                <a:gd name="connsiteX58" fmla="*/ 590278 w 3096961"/>
                <a:gd name="connsiteY58" fmla="*/ 814797 h 3096961"/>
                <a:gd name="connsiteX59" fmla="*/ 591903 w 3096961"/>
                <a:gd name="connsiteY59" fmla="*/ 678632 h 3096961"/>
                <a:gd name="connsiteX60" fmla="*/ 836886 w 3096961"/>
                <a:gd name="connsiteY60" fmla="*/ 159248 h 3096961"/>
                <a:gd name="connsiteX61" fmla="*/ 899503 w 3096961"/>
                <a:gd name="connsiteY61" fmla="*/ 321837 h 3096961"/>
                <a:gd name="connsiteX62" fmla="*/ 950082 w 3096961"/>
                <a:gd name="connsiteY62" fmla="*/ 424196 h 3096961"/>
                <a:gd name="connsiteX63" fmla="*/ 959911 w 3096961"/>
                <a:gd name="connsiteY63" fmla="*/ 399120 h 3096961"/>
                <a:gd name="connsiteX64" fmla="*/ 1372803 w 3096961"/>
                <a:gd name="connsiteY64" fmla="*/ 0 h 309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3096961" h="3096961">
                  <a:moveTo>
                    <a:pt x="1372803" y="0"/>
                  </a:moveTo>
                  <a:cubicBezTo>
                    <a:pt x="1370479" y="58355"/>
                    <a:pt x="1370851" y="116484"/>
                    <a:pt x="1373847" y="174227"/>
                  </a:cubicBezTo>
                  <a:lnTo>
                    <a:pt x="1390048" y="340157"/>
                  </a:lnTo>
                  <a:lnTo>
                    <a:pt x="1476530" y="255714"/>
                  </a:lnTo>
                  <a:cubicBezTo>
                    <a:pt x="1623409" y="134499"/>
                    <a:pt x="1811711" y="61683"/>
                    <a:pt x="2017019" y="61683"/>
                  </a:cubicBezTo>
                  <a:cubicBezTo>
                    <a:pt x="1990906" y="113920"/>
                    <a:pt x="1967342" y="167061"/>
                    <a:pt x="1946328" y="220927"/>
                  </a:cubicBezTo>
                  <a:lnTo>
                    <a:pt x="1909972" y="328311"/>
                  </a:lnTo>
                  <a:lnTo>
                    <a:pt x="1936949" y="316527"/>
                  </a:lnTo>
                  <a:cubicBezTo>
                    <a:pt x="2117213" y="255115"/>
                    <a:pt x="2319098" y="253628"/>
                    <a:pt x="2511128" y="326264"/>
                  </a:cubicBezTo>
                  <a:cubicBezTo>
                    <a:pt x="2425316" y="405504"/>
                    <a:pt x="2347767" y="491731"/>
                    <a:pt x="2278981" y="583626"/>
                  </a:cubicBezTo>
                  <a:lnTo>
                    <a:pt x="2276933" y="586636"/>
                  </a:lnTo>
                  <a:lnTo>
                    <a:pt x="2415834" y="588293"/>
                  </a:lnTo>
                  <a:cubicBezTo>
                    <a:pt x="2605405" y="606440"/>
                    <a:pt x="2790043" y="688101"/>
                    <a:pt x="2935218" y="833276"/>
                  </a:cubicBezTo>
                  <a:cubicBezTo>
                    <a:pt x="2879815" y="851748"/>
                    <a:pt x="2825577" y="872662"/>
                    <a:pt x="2772629" y="895893"/>
                  </a:cubicBezTo>
                  <a:lnTo>
                    <a:pt x="2667298" y="947941"/>
                  </a:lnTo>
                  <a:lnTo>
                    <a:pt x="2697840" y="959912"/>
                  </a:lnTo>
                  <a:cubicBezTo>
                    <a:pt x="2868731" y="1043954"/>
                    <a:pt x="3012536" y="1185656"/>
                    <a:pt x="3096961" y="1372804"/>
                  </a:cubicBezTo>
                  <a:cubicBezTo>
                    <a:pt x="2980251" y="1368157"/>
                    <a:pt x="2864444" y="1374293"/>
                    <a:pt x="2750826" y="1390633"/>
                  </a:cubicBezTo>
                  <a:lnTo>
                    <a:pt x="2742836" y="1392154"/>
                  </a:lnTo>
                  <a:lnTo>
                    <a:pt x="2830122" y="1481548"/>
                  </a:lnTo>
                  <a:cubicBezTo>
                    <a:pt x="2951337" y="1628427"/>
                    <a:pt x="3024153" y="1816729"/>
                    <a:pt x="3024153" y="2022037"/>
                  </a:cubicBezTo>
                  <a:cubicBezTo>
                    <a:pt x="2971916" y="1995923"/>
                    <a:pt x="2918776" y="1972359"/>
                    <a:pt x="2864909" y="1951346"/>
                  </a:cubicBezTo>
                  <a:lnTo>
                    <a:pt x="2757525" y="1914990"/>
                  </a:lnTo>
                  <a:lnTo>
                    <a:pt x="2769310" y="1941967"/>
                  </a:lnTo>
                  <a:cubicBezTo>
                    <a:pt x="2830721" y="2122231"/>
                    <a:pt x="2832208" y="2324116"/>
                    <a:pt x="2759572" y="2516146"/>
                  </a:cubicBezTo>
                  <a:cubicBezTo>
                    <a:pt x="2719952" y="2473240"/>
                    <a:pt x="2678586" y="2432400"/>
                    <a:pt x="2635637" y="2393688"/>
                  </a:cubicBezTo>
                  <a:lnTo>
                    <a:pt x="2507649" y="2288469"/>
                  </a:lnTo>
                  <a:lnTo>
                    <a:pt x="2506172" y="2412223"/>
                  </a:lnTo>
                  <a:cubicBezTo>
                    <a:pt x="2488025" y="2601794"/>
                    <a:pt x="2406364" y="2786432"/>
                    <a:pt x="2261189" y="2931607"/>
                  </a:cubicBezTo>
                  <a:cubicBezTo>
                    <a:pt x="2242717" y="2876204"/>
                    <a:pt x="2221803" y="2821967"/>
                    <a:pt x="2198573" y="2769018"/>
                  </a:cubicBezTo>
                  <a:lnTo>
                    <a:pt x="2148705" y="2668099"/>
                  </a:lnTo>
                  <a:lnTo>
                    <a:pt x="2137048" y="2697840"/>
                  </a:lnTo>
                  <a:cubicBezTo>
                    <a:pt x="2053007" y="2868731"/>
                    <a:pt x="1911304" y="3012536"/>
                    <a:pt x="1724157" y="3096961"/>
                  </a:cubicBezTo>
                  <a:cubicBezTo>
                    <a:pt x="1728804" y="2980251"/>
                    <a:pt x="1722668" y="2864444"/>
                    <a:pt x="1706328" y="2750826"/>
                  </a:cubicBezTo>
                  <a:lnTo>
                    <a:pt x="1703870" y="2737910"/>
                  </a:lnTo>
                  <a:lnTo>
                    <a:pt x="1604290" y="2835141"/>
                  </a:lnTo>
                  <a:cubicBezTo>
                    <a:pt x="1457411" y="2956356"/>
                    <a:pt x="1269109" y="3029172"/>
                    <a:pt x="1063800" y="3029172"/>
                  </a:cubicBezTo>
                  <a:cubicBezTo>
                    <a:pt x="1089914" y="2976935"/>
                    <a:pt x="1113478" y="2923795"/>
                    <a:pt x="1134492" y="2869928"/>
                  </a:cubicBezTo>
                  <a:lnTo>
                    <a:pt x="1170848" y="2762545"/>
                  </a:lnTo>
                  <a:lnTo>
                    <a:pt x="1143871" y="2774330"/>
                  </a:lnTo>
                  <a:cubicBezTo>
                    <a:pt x="963607" y="2835741"/>
                    <a:pt x="761722" y="2837228"/>
                    <a:pt x="569691" y="2764592"/>
                  </a:cubicBezTo>
                  <a:cubicBezTo>
                    <a:pt x="655504" y="2685352"/>
                    <a:pt x="733052" y="2599125"/>
                    <a:pt x="801839" y="2507231"/>
                  </a:cubicBezTo>
                  <a:lnTo>
                    <a:pt x="804025" y="2504017"/>
                  </a:lnTo>
                  <a:lnTo>
                    <a:pt x="682243" y="2502564"/>
                  </a:lnTo>
                  <a:cubicBezTo>
                    <a:pt x="492672" y="2484417"/>
                    <a:pt x="308034" y="2402756"/>
                    <a:pt x="162859" y="2257580"/>
                  </a:cubicBezTo>
                  <a:cubicBezTo>
                    <a:pt x="218262" y="2239108"/>
                    <a:pt x="272500" y="2218194"/>
                    <a:pt x="325448" y="2194964"/>
                  </a:cubicBezTo>
                  <a:lnTo>
                    <a:pt x="423394" y="2146565"/>
                  </a:lnTo>
                  <a:lnTo>
                    <a:pt x="399120" y="2137051"/>
                  </a:lnTo>
                  <a:cubicBezTo>
                    <a:pt x="228230" y="2053009"/>
                    <a:pt x="84424" y="1911307"/>
                    <a:pt x="0" y="1724159"/>
                  </a:cubicBezTo>
                  <a:cubicBezTo>
                    <a:pt x="58355" y="1726482"/>
                    <a:pt x="116484" y="1726110"/>
                    <a:pt x="174227" y="1723115"/>
                  </a:cubicBezTo>
                  <a:lnTo>
                    <a:pt x="345491" y="1706393"/>
                  </a:lnTo>
                  <a:lnTo>
                    <a:pt x="250695" y="1609307"/>
                  </a:lnTo>
                  <a:cubicBezTo>
                    <a:pt x="129480" y="1462429"/>
                    <a:pt x="56664" y="1274127"/>
                    <a:pt x="56664" y="1068818"/>
                  </a:cubicBezTo>
                  <a:cubicBezTo>
                    <a:pt x="108902" y="1094932"/>
                    <a:pt x="162042" y="1118496"/>
                    <a:pt x="215909" y="1139510"/>
                  </a:cubicBezTo>
                  <a:lnTo>
                    <a:pt x="323292" y="1175865"/>
                  </a:lnTo>
                  <a:lnTo>
                    <a:pt x="311507" y="1148889"/>
                  </a:lnTo>
                  <a:cubicBezTo>
                    <a:pt x="250096" y="968625"/>
                    <a:pt x="248609" y="766739"/>
                    <a:pt x="321245" y="574709"/>
                  </a:cubicBezTo>
                  <a:cubicBezTo>
                    <a:pt x="400485" y="660522"/>
                    <a:pt x="486712" y="738070"/>
                    <a:pt x="578606" y="806857"/>
                  </a:cubicBezTo>
                  <a:lnTo>
                    <a:pt x="590278" y="814797"/>
                  </a:lnTo>
                  <a:lnTo>
                    <a:pt x="591903" y="678632"/>
                  </a:lnTo>
                  <a:cubicBezTo>
                    <a:pt x="610050" y="489061"/>
                    <a:pt x="691711" y="304423"/>
                    <a:pt x="836886" y="159248"/>
                  </a:cubicBezTo>
                  <a:cubicBezTo>
                    <a:pt x="855358" y="214651"/>
                    <a:pt x="876272" y="268889"/>
                    <a:pt x="899503" y="321837"/>
                  </a:cubicBezTo>
                  <a:lnTo>
                    <a:pt x="950082" y="424196"/>
                  </a:lnTo>
                  <a:lnTo>
                    <a:pt x="959911" y="399120"/>
                  </a:lnTo>
                  <a:cubicBezTo>
                    <a:pt x="1043952" y="228230"/>
                    <a:pt x="1185655" y="84424"/>
                    <a:pt x="1372803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C70A1E5A-E2C4-4BD5-8EC3-75F105444CC5}"/>
                </a:ext>
              </a:extLst>
            </p:cNvPr>
            <p:cNvGrpSpPr/>
            <p:nvPr/>
          </p:nvGrpSpPr>
          <p:grpSpPr>
            <a:xfrm>
              <a:off x="7760458" y="4909889"/>
              <a:ext cx="1610950" cy="1110818"/>
              <a:chOff x="355873" y="1528514"/>
              <a:chExt cx="1610950" cy="1110818"/>
            </a:xfrm>
          </p:grpSpPr>
          <p:sp>
            <p:nvSpPr>
              <p:cNvPr id="35" name="楕円 34">
                <a:extLst>
                  <a:ext uri="{FF2B5EF4-FFF2-40B4-BE49-F238E27FC236}">
                    <a16:creationId xmlns:a16="http://schemas.microsoft.com/office/drawing/2014/main" id="{1343DD0F-7E9A-4B7C-A21F-FE9C231A2980}"/>
                  </a:ext>
                </a:extLst>
              </p:cNvPr>
              <p:cNvSpPr/>
              <p:nvPr/>
            </p:nvSpPr>
            <p:spPr>
              <a:xfrm rot="1800000">
                <a:off x="355873" y="1528514"/>
                <a:ext cx="561382" cy="160776"/>
              </a:xfrm>
              <a:prstGeom prst="ellipse">
                <a:avLst/>
              </a:pr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楕円 35">
                <a:extLst>
                  <a:ext uri="{FF2B5EF4-FFF2-40B4-BE49-F238E27FC236}">
                    <a16:creationId xmlns:a16="http://schemas.microsoft.com/office/drawing/2014/main" id="{46990ADF-456E-4B95-85BA-0860FA50BACB}"/>
                  </a:ext>
                </a:extLst>
              </p:cNvPr>
              <p:cNvSpPr/>
              <p:nvPr/>
            </p:nvSpPr>
            <p:spPr>
              <a:xfrm rot="19800000" flipH="1">
                <a:off x="1405441" y="1528514"/>
                <a:ext cx="561382" cy="160776"/>
              </a:xfrm>
              <a:prstGeom prst="ellipse">
                <a:avLst/>
              </a:pr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楕円 36">
                <a:extLst>
                  <a:ext uri="{FF2B5EF4-FFF2-40B4-BE49-F238E27FC236}">
                    <a16:creationId xmlns:a16="http://schemas.microsoft.com/office/drawing/2014/main" id="{20EEF78D-3836-46E6-9156-EC1243BA7258}"/>
                  </a:ext>
                </a:extLst>
              </p:cNvPr>
              <p:cNvSpPr/>
              <p:nvPr/>
            </p:nvSpPr>
            <p:spPr>
              <a:xfrm>
                <a:off x="895114" y="1858496"/>
                <a:ext cx="532470" cy="780836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/>
                  </a:gs>
                  <a:gs pos="100000">
                    <a:srgbClr val="FF0000"/>
                  </a:gs>
                  <a:gs pos="6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560399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pptxd30_ブラックホールのイラスト</dc:title>
  <dc:subject>pptxd30_ブラックホールのイラスト</dc:subject>
  <dc:creator>でじけろお</dc:creator>
  <cp:revision>1</cp:revision>
  <dcterms:created xsi:type="dcterms:W3CDTF">2018-05-20T00:31:01Z</dcterms:created>
  <dcterms:modified xsi:type="dcterms:W3CDTF">2020-03-03T15:07:35Z</dcterms:modified>
  <cp:version>1</cp:version>
</cp:coreProperties>
</file>